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7"/>
  </p:notesMasterIdLst>
  <p:sldIdLst>
    <p:sldId id="256" r:id="rId2"/>
    <p:sldId id="272" r:id="rId3"/>
    <p:sldId id="273" r:id="rId4"/>
    <p:sldId id="274" r:id="rId5"/>
    <p:sldId id="275" r:id="rId6"/>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584200" rtl="0" fontAlgn="auto" latinLnBrk="0" hangingPunct="0">
      <a:lnSpc>
        <a:spcPct val="100000"/>
      </a:lnSpc>
      <a:spcBef>
        <a:spcPts val="1400"/>
      </a:spcBef>
      <a:spcAft>
        <a:spcPts val="0"/>
      </a:spcAft>
      <a:buClrTx/>
      <a:buSzTx/>
      <a:buFontTx/>
      <a:buNone/>
      <a:tabLst/>
      <a:defRPr kumimoji="0" sz="2800" b="0" i="0" u="none" strike="noStrike" cap="none" spc="28" normalizeH="0" baseline="0">
        <a:ln>
          <a:noFill/>
        </a:ln>
        <a:solidFill>
          <a:srgbClr val="5C5C5C"/>
        </a:solidFill>
        <a:effectLst/>
        <a:uFillTx/>
        <a:latin typeface="Iowan Old Style Italic"/>
        <a:ea typeface="Iowan Old Style Italic"/>
        <a:cs typeface="Iowan Old Style Italic"/>
        <a:sym typeface="Iowan Old Style Italic"/>
      </a:defRPr>
    </a:lvl1pPr>
    <a:lvl2pPr marL="0" marR="0" indent="228600" algn="l" defTabSz="584200" rtl="0" fontAlgn="auto" latinLnBrk="0" hangingPunct="0">
      <a:lnSpc>
        <a:spcPct val="100000"/>
      </a:lnSpc>
      <a:spcBef>
        <a:spcPts val="1400"/>
      </a:spcBef>
      <a:spcAft>
        <a:spcPts val="0"/>
      </a:spcAft>
      <a:buClrTx/>
      <a:buSzTx/>
      <a:buFontTx/>
      <a:buNone/>
      <a:tabLst/>
      <a:defRPr kumimoji="0" sz="2800" b="0" i="0" u="none" strike="noStrike" cap="none" spc="28" normalizeH="0" baseline="0">
        <a:ln>
          <a:noFill/>
        </a:ln>
        <a:solidFill>
          <a:srgbClr val="5C5C5C"/>
        </a:solidFill>
        <a:effectLst/>
        <a:uFillTx/>
        <a:latin typeface="Iowan Old Style Italic"/>
        <a:ea typeface="Iowan Old Style Italic"/>
        <a:cs typeface="Iowan Old Style Italic"/>
        <a:sym typeface="Iowan Old Style Italic"/>
      </a:defRPr>
    </a:lvl2pPr>
    <a:lvl3pPr marL="0" marR="0" indent="457200" algn="l" defTabSz="584200" rtl="0" fontAlgn="auto" latinLnBrk="0" hangingPunct="0">
      <a:lnSpc>
        <a:spcPct val="100000"/>
      </a:lnSpc>
      <a:spcBef>
        <a:spcPts val="1400"/>
      </a:spcBef>
      <a:spcAft>
        <a:spcPts val="0"/>
      </a:spcAft>
      <a:buClrTx/>
      <a:buSzTx/>
      <a:buFontTx/>
      <a:buNone/>
      <a:tabLst/>
      <a:defRPr kumimoji="0" sz="2800" b="0" i="0" u="none" strike="noStrike" cap="none" spc="28" normalizeH="0" baseline="0">
        <a:ln>
          <a:noFill/>
        </a:ln>
        <a:solidFill>
          <a:srgbClr val="5C5C5C"/>
        </a:solidFill>
        <a:effectLst/>
        <a:uFillTx/>
        <a:latin typeface="Iowan Old Style Italic"/>
        <a:ea typeface="Iowan Old Style Italic"/>
        <a:cs typeface="Iowan Old Style Italic"/>
        <a:sym typeface="Iowan Old Style Italic"/>
      </a:defRPr>
    </a:lvl3pPr>
    <a:lvl4pPr marL="0" marR="0" indent="685800" algn="l" defTabSz="584200" rtl="0" fontAlgn="auto" latinLnBrk="0" hangingPunct="0">
      <a:lnSpc>
        <a:spcPct val="100000"/>
      </a:lnSpc>
      <a:spcBef>
        <a:spcPts val="1400"/>
      </a:spcBef>
      <a:spcAft>
        <a:spcPts val="0"/>
      </a:spcAft>
      <a:buClrTx/>
      <a:buSzTx/>
      <a:buFontTx/>
      <a:buNone/>
      <a:tabLst/>
      <a:defRPr kumimoji="0" sz="2800" b="0" i="0" u="none" strike="noStrike" cap="none" spc="28" normalizeH="0" baseline="0">
        <a:ln>
          <a:noFill/>
        </a:ln>
        <a:solidFill>
          <a:srgbClr val="5C5C5C"/>
        </a:solidFill>
        <a:effectLst/>
        <a:uFillTx/>
        <a:latin typeface="Iowan Old Style Italic"/>
        <a:ea typeface="Iowan Old Style Italic"/>
        <a:cs typeface="Iowan Old Style Italic"/>
        <a:sym typeface="Iowan Old Style Italic"/>
      </a:defRPr>
    </a:lvl4pPr>
    <a:lvl5pPr marL="0" marR="0" indent="914400" algn="l" defTabSz="584200" rtl="0" fontAlgn="auto" latinLnBrk="0" hangingPunct="0">
      <a:lnSpc>
        <a:spcPct val="100000"/>
      </a:lnSpc>
      <a:spcBef>
        <a:spcPts val="1400"/>
      </a:spcBef>
      <a:spcAft>
        <a:spcPts val="0"/>
      </a:spcAft>
      <a:buClrTx/>
      <a:buSzTx/>
      <a:buFontTx/>
      <a:buNone/>
      <a:tabLst/>
      <a:defRPr kumimoji="0" sz="2800" b="0" i="0" u="none" strike="noStrike" cap="none" spc="28" normalizeH="0" baseline="0">
        <a:ln>
          <a:noFill/>
        </a:ln>
        <a:solidFill>
          <a:srgbClr val="5C5C5C"/>
        </a:solidFill>
        <a:effectLst/>
        <a:uFillTx/>
        <a:latin typeface="Iowan Old Style Italic"/>
        <a:ea typeface="Iowan Old Style Italic"/>
        <a:cs typeface="Iowan Old Style Italic"/>
        <a:sym typeface="Iowan Old Style Italic"/>
      </a:defRPr>
    </a:lvl5pPr>
    <a:lvl6pPr marL="0" marR="0" indent="1143000" algn="l" defTabSz="584200" rtl="0" fontAlgn="auto" latinLnBrk="0" hangingPunct="0">
      <a:lnSpc>
        <a:spcPct val="100000"/>
      </a:lnSpc>
      <a:spcBef>
        <a:spcPts val="1400"/>
      </a:spcBef>
      <a:spcAft>
        <a:spcPts val="0"/>
      </a:spcAft>
      <a:buClrTx/>
      <a:buSzTx/>
      <a:buFontTx/>
      <a:buNone/>
      <a:tabLst/>
      <a:defRPr kumimoji="0" sz="2800" b="0" i="0" u="none" strike="noStrike" cap="none" spc="28" normalizeH="0" baseline="0">
        <a:ln>
          <a:noFill/>
        </a:ln>
        <a:solidFill>
          <a:srgbClr val="5C5C5C"/>
        </a:solidFill>
        <a:effectLst/>
        <a:uFillTx/>
        <a:latin typeface="Iowan Old Style Italic"/>
        <a:ea typeface="Iowan Old Style Italic"/>
        <a:cs typeface="Iowan Old Style Italic"/>
        <a:sym typeface="Iowan Old Style Italic"/>
      </a:defRPr>
    </a:lvl6pPr>
    <a:lvl7pPr marL="0" marR="0" indent="1371600" algn="l" defTabSz="584200" rtl="0" fontAlgn="auto" latinLnBrk="0" hangingPunct="0">
      <a:lnSpc>
        <a:spcPct val="100000"/>
      </a:lnSpc>
      <a:spcBef>
        <a:spcPts val="1400"/>
      </a:spcBef>
      <a:spcAft>
        <a:spcPts val="0"/>
      </a:spcAft>
      <a:buClrTx/>
      <a:buSzTx/>
      <a:buFontTx/>
      <a:buNone/>
      <a:tabLst/>
      <a:defRPr kumimoji="0" sz="2800" b="0" i="0" u="none" strike="noStrike" cap="none" spc="28" normalizeH="0" baseline="0">
        <a:ln>
          <a:noFill/>
        </a:ln>
        <a:solidFill>
          <a:srgbClr val="5C5C5C"/>
        </a:solidFill>
        <a:effectLst/>
        <a:uFillTx/>
        <a:latin typeface="Iowan Old Style Italic"/>
        <a:ea typeface="Iowan Old Style Italic"/>
        <a:cs typeface="Iowan Old Style Italic"/>
        <a:sym typeface="Iowan Old Style Italic"/>
      </a:defRPr>
    </a:lvl7pPr>
    <a:lvl8pPr marL="0" marR="0" indent="1600200" algn="l" defTabSz="584200" rtl="0" fontAlgn="auto" latinLnBrk="0" hangingPunct="0">
      <a:lnSpc>
        <a:spcPct val="100000"/>
      </a:lnSpc>
      <a:spcBef>
        <a:spcPts val="1400"/>
      </a:spcBef>
      <a:spcAft>
        <a:spcPts val="0"/>
      </a:spcAft>
      <a:buClrTx/>
      <a:buSzTx/>
      <a:buFontTx/>
      <a:buNone/>
      <a:tabLst/>
      <a:defRPr kumimoji="0" sz="2800" b="0" i="0" u="none" strike="noStrike" cap="none" spc="28" normalizeH="0" baseline="0">
        <a:ln>
          <a:noFill/>
        </a:ln>
        <a:solidFill>
          <a:srgbClr val="5C5C5C"/>
        </a:solidFill>
        <a:effectLst/>
        <a:uFillTx/>
        <a:latin typeface="Iowan Old Style Italic"/>
        <a:ea typeface="Iowan Old Style Italic"/>
        <a:cs typeface="Iowan Old Style Italic"/>
        <a:sym typeface="Iowan Old Style Italic"/>
      </a:defRPr>
    </a:lvl8pPr>
    <a:lvl9pPr marL="0" marR="0" indent="1828800" algn="l" defTabSz="584200" rtl="0" fontAlgn="auto" latinLnBrk="0" hangingPunct="0">
      <a:lnSpc>
        <a:spcPct val="100000"/>
      </a:lnSpc>
      <a:spcBef>
        <a:spcPts val="1400"/>
      </a:spcBef>
      <a:spcAft>
        <a:spcPts val="0"/>
      </a:spcAft>
      <a:buClrTx/>
      <a:buSzTx/>
      <a:buFontTx/>
      <a:buNone/>
      <a:tabLst/>
      <a:defRPr kumimoji="0" sz="2800" b="0" i="0" u="none" strike="noStrike" cap="none" spc="28" normalizeH="0" baseline="0">
        <a:ln>
          <a:noFill/>
        </a:ln>
        <a:solidFill>
          <a:srgbClr val="5C5C5C"/>
        </a:solidFill>
        <a:effectLst/>
        <a:uFillTx/>
        <a:latin typeface="Iowan Old Style Italic"/>
        <a:ea typeface="Iowan Old Style Italic"/>
        <a:cs typeface="Iowan Old Style Italic"/>
        <a:sym typeface="Iowan Old Style Italic"/>
      </a:defRPr>
    </a:lvl9pPr>
  </p:defaultTextStyle>
  <p:extLst>
    <p:ext uri="{EFAFB233-063F-42B5-8137-9DF3F51BA10A}">
      <p15:sldGuideLst xmlns:p15="http://schemas.microsoft.com/office/powerpoint/2012/main">
        <p15:guide id="1" orient="horz" pos="3072">
          <p15:clr>
            <a:srgbClr val="A4A3A4"/>
          </p15:clr>
        </p15:guide>
        <p15:guide id="2" pos="40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02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Iowan Old Style Roman"/>
          <a:ea typeface="Iowan Old Style Roman"/>
          <a:cs typeface="Iowan Old Style Roman"/>
        </a:font>
        <a:srgbClr val="5C5C5C"/>
      </a:tcTxStyle>
      <a:tcStyle>
        <a:tcBdr>
          <a:left>
            <a:ln w="12700" cap="flat">
              <a:noFill/>
              <a:miter lim="400000"/>
            </a:ln>
          </a:left>
          <a:right>
            <a:ln w="12700" cap="flat">
              <a:noFill/>
              <a:miter lim="400000"/>
            </a:ln>
          </a:right>
          <a:top>
            <a:ln w="12700" cap="flat">
              <a:solidFill>
                <a:srgbClr val="5C5C5C"/>
              </a:solidFill>
              <a:prstDash val="solid"/>
              <a:miter lim="400000"/>
            </a:ln>
          </a:top>
          <a:bottom>
            <a:ln w="12700" cap="flat">
              <a:solidFill>
                <a:srgbClr val="5C5C5C"/>
              </a:solidFill>
              <a:prstDash val="solid"/>
              <a:miter lim="400000"/>
            </a:ln>
          </a:bottom>
          <a:insideH>
            <a:ln w="12700" cap="flat">
              <a:solidFill>
                <a:srgbClr val="5C5C5C"/>
              </a:solidFill>
              <a:prstDash val="solid"/>
              <a:miter lim="400000"/>
            </a:ln>
          </a:insideH>
          <a:insideV>
            <a:ln w="12700" cap="flat">
              <a:noFill/>
              <a:miter lim="400000"/>
            </a:ln>
          </a:insideV>
        </a:tcBdr>
        <a:fill>
          <a:noFill/>
        </a:fill>
      </a:tcStyle>
    </a:wholeTbl>
    <a:band2H>
      <a:tcTxStyle/>
      <a:tcStyle>
        <a:tcBdr/>
        <a:fill>
          <a:solidFill>
            <a:srgbClr val="CBCBCB">
              <a:alpha val="25000"/>
            </a:srgbClr>
          </a:solidFill>
        </a:fill>
      </a:tcStyle>
    </a:band2H>
    <a:firstCol>
      <a:tcTxStyle b="off" i="off">
        <a:font>
          <a:latin typeface="DIN Alternate"/>
          <a:ea typeface="DIN Alternate"/>
          <a:cs typeface="DIN Alternate"/>
        </a:font>
        <a:srgbClr val="5C5C5C"/>
      </a:tcTxStyle>
      <a:tcStyle>
        <a:tcBdr>
          <a:left>
            <a:ln w="12700" cap="flat">
              <a:noFill/>
              <a:miter lim="400000"/>
            </a:ln>
          </a:left>
          <a:right>
            <a:ln w="12700" cap="flat">
              <a:noFill/>
              <a:miter lim="400000"/>
            </a:ln>
          </a:right>
          <a:top>
            <a:ln w="12700" cap="flat">
              <a:solidFill>
                <a:srgbClr val="5C5C5C"/>
              </a:solidFill>
              <a:prstDash val="solid"/>
              <a:miter lim="400000"/>
            </a:ln>
          </a:top>
          <a:bottom>
            <a:ln w="12700" cap="flat">
              <a:solidFill>
                <a:srgbClr val="5C5C5C"/>
              </a:solidFill>
              <a:prstDash val="solid"/>
              <a:miter lim="400000"/>
            </a:ln>
          </a:bottom>
          <a:insideH>
            <a:ln w="12700" cap="flat">
              <a:solidFill>
                <a:srgbClr val="5C5C5C"/>
              </a:solidFill>
              <a:prstDash val="solid"/>
              <a:miter lim="400000"/>
            </a:ln>
          </a:insideH>
          <a:insideV>
            <a:ln w="12700" cap="flat">
              <a:noFill/>
              <a:miter lim="400000"/>
            </a:ln>
          </a:insideV>
        </a:tcBdr>
        <a:fill>
          <a:solidFill>
            <a:srgbClr val="CBCBCB">
              <a:alpha val="36000"/>
            </a:srgbClr>
          </a:solidFill>
        </a:fill>
      </a:tcStyle>
    </a:firstCol>
    <a:lastRow>
      <a:tcTxStyle b="off" i="off">
        <a:font>
          <a:latin typeface="DIN Alternate"/>
          <a:ea typeface="DIN Alternate"/>
          <a:cs typeface="DIN Alternate"/>
        </a:font>
        <a:srgbClr val="5C5C5C"/>
      </a:tcTxStyle>
      <a:tcStyle>
        <a:tcBdr>
          <a:left>
            <a:ln w="12700" cap="flat">
              <a:noFill/>
              <a:miter lim="400000"/>
            </a:ln>
          </a:left>
          <a:right>
            <a:ln w="12700" cap="flat">
              <a:noFill/>
              <a:miter lim="400000"/>
            </a:ln>
          </a:right>
          <a:top>
            <a:ln w="12700" cap="flat">
              <a:solidFill>
                <a:srgbClr val="5C5C5C"/>
              </a:solidFill>
              <a:prstDash val="solid"/>
              <a:miter lim="400000"/>
            </a:ln>
          </a:top>
          <a:bottom>
            <a:ln w="12700" cap="flat">
              <a:noFill/>
              <a:miter lim="400000"/>
            </a:ln>
          </a:bottom>
          <a:insideH>
            <a:ln w="12700" cap="flat">
              <a:solidFill>
                <a:srgbClr val="5C5C5C"/>
              </a:solidFill>
              <a:prstDash val="solid"/>
              <a:miter lim="400000"/>
            </a:ln>
          </a:insideH>
          <a:insideV>
            <a:ln w="12700" cap="flat">
              <a:noFill/>
              <a:miter lim="400000"/>
            </a:ln>
          </a:insideV>
        </a:tcBdr>
        <a:fill>
          <a:noFill/>
        </a:fill>
      </a:tcStyle>
    </a:lastRow>
    <a:firstRow>
      <a:tcTxStyle b="off" i="off">
        <a:font>
          <a:latin typeface="DIN Alternate"/>
          <a:ea typeface="DIN Alternate"/>
          <a:cs typeface="DIN Alternate"/>
        </a:font>
        <a:srgbClr val="FFFFFF"/>
      </a:tcTxStyle>
      <a:tcStyle>
        <a:tcBdr>
          <a:left>
            <a:ln w="12700" cap="flat">
              <a:noFill/>
              <a:miter lim="400000"/>
            </a:ln>
          </a:left>
          <a:right>
            <a:ln w="12700" cap="flat">
              <a:noFill/>
              <a:miter lim="400000"/>
            </a:ln>
          </a:right>
          <a:top>
            <a:ln w="12700" cap="flat">
              <a:noFill/>
              <a:miter lim="400000"/>
            </a:ln>
          </a:top>
          <a:bottom>
            <a:ln w="0" cap="flat">
              <a:noFill/>
              <a:miter lim="400000"/>
            </a:ln>
          </a:bottom>
          <a:insideH>
            <a:ln w="12700" cap="flat">
              <a:solidFill>
                <a:srgbClr val="EBEBEB"/>
              </a:solidFill>
              <a:prstDash val="solid"/>
              <a:miter lim="400000"/>
            </a:ln>
          </a:insideH>
          <a:insideV>
            <a:ln w="12700" cap="flat">
              <a:noFill/>
              <a:miter lim="400000"/>
            </a:ln>
          </a:insideV>
        </a:tcBdr>
        <a:fill>
          <a:solidFill>
            <a:schemeClr val="accent1">
              <a:hueOff val="-522454"/>
              <a:satOff val="1153"/>
              <a:lumOff val="13444"/>
            </a:schemeClr>
          </a:solidFill>
        </a:fill>
      </a:tcStyle>
    </a:firstRow>
  </a:tblStyle>
  <a:tblStyle styleId="{C7B018BB-80A7-4F77-B60F-C8B233D01FF8}" styleName="">
    <a:tblBg/>
    <a:wholeTbl>
      <a:tcTxStyle b="off" i="off">
        <a:font>
          <a:latin typeface="Iowan Old Style Roman"/>
          <a:ea typeface="Iowan Old Style Roman"/>
          <a:cs typeface="Iowan Old Style Roman"/>
        </a:font>
        <a:schemeClr val="accent2">
          <a:satOff val="-3676"/>
          <a:lumOff val="-12171"/>
        </a:schemeClr>
      </a:tcTxStyle>
      <a:tcStyle>
        <a:tcBdr>
          <a:left>
            <a:ln w="12700" cap="flat">
              <a:solidFill>
                <a:srgbClr val="808251"/>
              </a:solidFill>
              <a:prstDash val="solid"/>
              <a:miter lim="400000"/>
            </a:ln>
          </a:left>
          <a:right>
            <a:ln w="12700" cap="flat">
              <a:solidFill>
                <a:srgbClr val="808251"/>
              </a:solidFill>
              <a:prstDash val="solid"/>
              <a:miter lim="400000"/>
            </a:ln>
          </a:right>
          <a:top>
            <a:ln w="12700" cap="flat">
              <a:solidFill>
                <a:srgbClr val="808251"/>
              </a:solidFill>
              <a:prstDash val="solid"/>
              <a:miter lim="400000"/>
            </a:ln>
          </a:top>
          <a:bottom>
            <a:ln w="12700" cap="flat">
              <a:solidFill>
                <a:srgbClr val="808251"/>
              </a:solidFill>
              <a:prstDash val="solid"/>
              <a:miter lim="400000"/>
            </a:ln>
          </a:bottom>
          <a:insideH>
            <a:ln w="12700" cap="flat">
              <a:solidFill>
                <a:srgbClr val="808251"/>
              </a:solidFill>
              <a:prstDash val="solid"/>
              <a:miter lim="400000"/>
            </a:ln>
          </a:insideH>
          <a:insideV>
            <a:ln w="12700" cap="flat">
              <a:solidFill>
                <a:srgbClr val="808251"/>
              </a:solidFill>
              <a:prstDash val="solid"/>
              <a:miter lim="400000"/>
            </a:ln>
          </a:insideV>
        </a:tcBdr>
        <a:fill>
          <a:noFill/>
        </a:fill>
      </a:tcStyle>
    </a:wholeTbl>
    <a:band2H>
      <a:tcTxStyle/>
      <a:tcStyle>
        <a:tcBdr/>
        <a:fill>
          <a:solidFill>
            <a:srgbClr val="A8A861">
              <a:alpha val="27000"/>
            </a:srgbClr>
          </a:solidFill>
        </a:fill>
      </a:tcStyle>
    </a:band2H>
    <a:firstCol>
      <a:tcTxStyle b="off" i="off">
        <a:font>
          <a:latin typeface="DIN Alternate"/>
          <a:ea typeface="DIN Alternate"/>
          <a:cs typeface="DIN Alternate"/>
        </a:font>
        <a:srgbClr val="FFFFFF"/>
      </a:tcTxStyle>
      <a:tcStyle>
        <a:tcBdr>
          <a:left>
            <a:ln w="12700" cap="flat">
              <a:solidFill>
                <a:srgbClr val="808251"/>
              </a:solidFill>
              <a:prstDash val="solid"/>
              <a:miter lim="400000"/>
            </a:ln>
          </a:left>
          <a:right>
            <a:ln w="12700" cap="flat">
              <a:solidFill>
                <a:srgbClr val="808251"/>
              </a:solidFill>
              <a:prstDash val="solid"/>
              <a:miter lim="400000"/>
            </a:ln>
          </a:right>
          <a:top>
            <a:ln w="12700" cap="flat">
              <a:solidFill>
                <a:srgbClr val="808251"/>
              </a:solidFill>
              <a:prstDash val="solid"/>
              <a:miter lim="400000"/>
            </a:ln>
          </a:top>
          <a:bottom>
            <a:ln w="12700" cap="flat">
              <a:solidFill>
                <a:srgbClr val="808251"/>
              </a:solidFill>
              <a:prstDash val="solid"/>
              <a:miter lim="400000"/>
            </a:ln>
          </a:bottom>
          <a:insideH>
            <a:ln w="12700" cap="flat">
              <a:solidFill>
                <a:srgbClr val="808251"/>
              </a:solidFill>
              <a:prstDash val="solid"/>
              <a:miter lim="400000"/>
            </a:ln>
          </a:insideH>
          <a:insideV>
            <a:ln w="12700" cap="flat">
              <a:solidFill>
                <a:srgbClr val="808251"/>
              </a:solidFill>
              <a:prstDash val="solid"/>
              <a:miter lim="400000"/>
            </a:ln>
          </a:insideV>
        </a:tcBdr>
        <a:fill>
          <a:solidFill>
            <a:srgbClr val="8F9541">
              <a:alpha val="75000"/>
            </a:srgbClr>
          </a:solidFill>
        </a:fill>
      </a:tcStyle>
    </a:firstCol>
    <a:lastRow>
      <a:tcTxStyle b="off" i="off">
        <a:font>
          <a:latin typeface="DIN Alternate"/>
          <a:ea typeface="DIN Alternate"/>
          <a:cs typeface="DIN Alternate"/>
        </a:font>
        <a:schemeClr val="accent2">
          <a:satOff val="-3676"/>
          <a:lumOff val="-12171"/>
        </a:schemeClr>
      </a:tcTxStyle>
      <a:tcStyle>
        <a:tcBdr>
          <a:left>
            <a:ln w="12700" cap="flat">
              <a:solidFill>
                <a:srgbClr val="808251"/>
              </a:solidFill>
              <a:prstDash val="solid"/>
              <a:miter lim="400000"/>
            </a:ln>
          </a:left>
          <a:right>
            <a:ln w="12700" cap="flat">
              <a:solidFill>
                <a:srgbClr val="808251"/>
              </a:solidFill>
              <a:prstDash val="solid"/>
              <a:miter lim="400000"/>
            </a:ln>
          </a:right>
          <a:top>
            <a:ln w="50800" cap="flat">
              <a:solidFill>
                <a:srgbClr val="808251"/>
              </a:solidFill>
              <a:prstDash val="solid"/>
              <a:miter lim="400000"/>
            </a:ln>
          </a:top>
          <a:bottom>
            <a:ln w="12700" cap="flat">
              <a:solidFill>
                <a:srgbClr val="808251"/>
              </a:solidFill>
              <a:prstDash val="solid"/>
              <a:miter lim="400000"/>
            </a:ln>
          </a:bottom>
          <a:insideH>
            <a:ln w="12700" cap="flat">
              <a:solidFill>
                <a:srgbClr val="808251"/>
              </a:solidFill>
              <a:prstDash val="solid"/>
              <a:miter lim="400000"/>
            </a:ln>
          </a:insideH>
          <a:insideV>
            <a:ln w="12700" cap="flat">
              <a:solidFill>
                <a:srgbClr val="808251"/>
              </a:solidFill>
              <a:prstDash val="solid"/>
              <a:miter lim="400000"/>
            </a:ln>
          </a:insideV>
        </a:tcBdr>
        <a:fill>
          <a:noFill/>
        </a:fill>
      </a:tcStyle>
    </a:lastRow>
    <a:firstRow>
      <a:tcTxStyle b="off" i="off">
        <a:font>
          <a:latin typeface="DIN Alternate"/>
          <a:ea typeface="DIN Alternate"/>
          <a:cs typeface="DIN Alternate"/>
        </a:font>
        <a:srgbClr val="FFFFFF"/>
      </a:tcTxStyle>
      <a:tcStyle>
        <a:tcBdr>
          <a:left>
            <a:ln w="12700" cap="flat">
              <a:solidFill>
                <a:srgbClr val="808251"/>
              </a:solidFill>
              <a:prstDash val="solid"/>
              <a:miter lim="400000"/>
            </a:ln>
          </a:left>
          <a:right>
            <a:ln w="12700" cap="flat">
              <a:solidFill>
                <a:srgbClr val="808251"/>
              </a:solidFill>
              <a:prstDash val="solid"/>
              <a:miter lim="400000"/>
            </a:ln>
          </a:right>
          <a:top>
            <a:ln w="12700" cap="flat">
              <a:solidFill>
                <a:srgbClr val="808251"/>
              </a:solidFill>
              <a:prstDash val="solid"/>
              <a:miter lim="400000"/>
            </a:ln>
          </a:top>
          <a:bottom>
            <a:ln w="12700" cap="flat">
              <a:solidFill>
                <a:srgbClr val="808251"/>
              </a:solidFill>
              <a:prstDash val="solid"/>
              <a:miter lim="400000"/>
            </a:ln>
          </a:bottom>
          <a:insideH>
            <a:ln w="12700" cap="flat">
              <a:solidFill>
                <a:srgbClr val="808251"/>
              </a:solidFill>
              <a:prstDash val="solid"/>
              <a:miter lim="400000"/>
            </a:ln>
          </a:insideH>
          <a:insideV>
            <a:ln w="12700" cap="flat">
              <a:solidFill>
                <a:srgbClr val="808251"/>
              </a:solidFill>
              <a:prstDash val="solid"/>
              <a:miter lim="400000"/>
            </a:ln>
          </a:insideV>
        </a:tcBdr>
        <a:fill>
          <a:solidFill>
            <a:srgbClr val="8F9541">
              <a:alpha val="75000"/>
            </a:srgbClr>
          </a:solidFill>
        </a:fill>
      </a:tcStyle>
    </a:firstRow>
  </a:tblStyle>
  <a:tblStyle styleId="{EEE7283C-3CF3-47DC-8721-378D4A62B228}" styleName="">
    <a:tblBg/>
    <a:wholeTbl>
      <a:tcTxStyle b="off" i="off">
        <a:font>
          <a:latin typeface="Iowan Old Style Roman"/>
          <a:ea typeface="Iowan Old Style Roman"/>
          <a:cs typeface="Iowan Old Style Roman"/>
        </a:font>
        <a:srgbClr val="FFFFFF"/>
      </a:tcTxStyle>
      <a:tcStyle>
        <a:tcBdr>
          <a:left>
            <a:ln w="12700" cap="flat">
              <a:noFill/>
              <a:miter lim="400000"/>
            </a:ln>
          </a:left>
          <a:right>
            <a:ln w="12700" cap="flat">
              <a:noFill/>
              <a:miter lim="400000"/>
            </a:ln>
          </a:right>
          <a:top>
            <a:ln w="12700" cap="flat">
              <a:solidFill>
                <a:srgbClr val="FFFDEF"/>
              </a:solidFill>
              <a:prstDash val="solid"/>
              <a:miter lim="400000"/>
            </a:ln>
          </a:top>
          <a:bottom>
            <a:ln w="12700" cap="flat">
              <a:solidFill>
                <a:srgbClr val="FFFDEF"/>
              </a:solidFill>
              <a:prstDash val="solid"/>
              <a:miter lim="400000"/>
            </a:ln>
          </a:bottom>
          <a:insideH>
            <a:ln w="12700" cap="flat">
              <a:solidFill>
                <a:srgbClr val="FFFDEF"/>
              </a:solidFill>
              <a:prstDash val="solid"/>
              <a:miter lim="400000"/>
            </a:ln>
          </a:insideH>
          <a:insideV>
            <a:ln w="12700" cap="flat">
              <a:noFill/>
              <a:miter lim="400000"/>
            </a:ln>
          </a:insideV>
        </a:tcBdr>
        <a:fill>
          <a:noFill/>
        </a:fill>
      </a:tcStyle>
    </a:wholeTbl>
    <a:band2H>
      <a:tcTxStyle/>
      <a:tcStyle>
        <a:tcBdr/>
        <a:fill>
          <a:solidFill>
            <a:srgbClr val="A8A861">
              <a:alpha val="27000"/>
            </a:srgbClr>
          </a:solidFill>
        </a:fill>
      </a:tcStyle>
    </a:band2H>
    <a:firstCol>
      <a:tcTxStyle b="off" i="off">
        <a:font>
          <a:latin typeface="DIN Alternate"/>
          <a:ea typeface="DIN Alternate"/>
          <a:cs typeface="DIN Alternate"/>
        </a:font>
        <a:srgbClr val="FFFFFF"/>
      </a:tcTxStyle>
      <a:tcStyle>
        <a:tcBdr>
          <a:left>
            <a:ln w="12700" cap="flat">
              <a:solidFill>
                <a:srgbClr val="FFFDEF"/>
              </a:solidFill>
              <a:prstDash val="solid"/>
              <a:miter lim="400000"/>
            </a:ln>
          </a:left>
          <a:right>
            <a:ln w="12700" cap="flat">
              <a:solidFill>
                <a:srgbClr val="FFFDEF"/>
              </a:solidFill>
              <a:prstDash val="solid"/>
              <a:miter lim="400000"/>
            </a:ln>
          </a:right>
          <a:top>
            <a:ln w="12700" cap="flat">
              <a:solidFill>
                <a:srgbClr val="FFFDEF"/>
              </a:solidFill>
              <a:prstDash val="solid"/>
              <a:miter lim="400000"/>
            </a:ln>
          </a:top>
          <a:bottom>
            <a:ln w="12700" cap="flat">
              <a:solidFill>
                <a:srgbClr val="FFFDEF"/>
              </a:solidFill>
              <a:prstDash val="solid"/>
              <a:miter lim="400000"/>
            </a:ln>
          </a:bottom>
          <a:insideH>
            <a:ln w="12700" cap="flat">
              <a:solidFill>
                <a:srgbClr val="FFFDEF"/>
              </a:solidFill>
              <a:prstDash val="solid"/>
              <a:miter lim="400000"/>
            </a:ln>
          </a:insideH>
          <a:insideV>
            <a:ln w="12700" cap="flat">
              <a:noFill/>
              <a:miter lim="400000"/>
            </a:ln>
          </a:insideV>
        </a:tcBdr>
        <a:fill>
          <a:noFill/>
        </a:fill>
      </a:tcStyle>
    </a:firstCol>
    <a:lastRow>
      <a:tcTxStyle b="off" i="off">
        <a:font>
          <a:latin typeface="DIN Alternate"/>
          <a:ea typeface="DIN Alternate"/>
          <a:cs typeface="DIN Alternate"/>
        </a:font>
        <a:srgbClr val="FFFFFF"/>
      </a:tcTxStyle>
      <a:tcStyle>
        <a:tcBdr>
          <a:left>
            <a:ln w="12700" cap="flat">
              <a:noFill/>
              <a:miter lim="400000"/>
            </a:ln>
          </a:left>
          <a:right>
            <a:ln w="12700" cap="flat">
              <a:noFill/>
              <a:miter lim="400000"/>
            </a:ln>
          </a:right>
          <a:top>
            <a:ln w="12700" cap="flat">
              <a:solidFill>
                <a:srgbClr val="FFFDEF"/>
              </a:solidFill>
              <a:prstDash val="solid"/>
              <a:miter lim="400000"/>
            </a:ln>
          </a:top>
          <a:bottom>
            <a:ln w="12700" cap="flat">
              <a:solidFill>
                <a:srgbClr val="FFFDEF"/>
              </a:solidFill>
              <a:prstDash val="solid"/>
              <a:miter lim="400000"/>
            </a:ln>
          </a:bottom>
          <a:insideH>
            <a:ln w="12700" cap="flat">
              <a:solidFill>
                <a:srgbClr val="FFFDEF"/>
              </a:solidFill>
              <a:prstDash val="solid"/>
              <a:miter lim="400000"/>
            </a:ln>
          </a:insideH>
          <a:insideV>
            <a:ln w="12700" cap="flat">
              <a:noFill/>
              <a:miter lim="400000"/>
            </a:ln>
          </a:insideV>
        </a:tcBdr>
        <a:fill>
          <a:noFill/>
        </a:fill>
      </a:tcStyle>
    </a:lastRow>
    <a:firstRow>
      <a:tcTxStyle b="off" i="off">
        <a:font>
          <a:latin typeface="DIN Alternate"/>
          <a:ea typeface="DIN Alternate"/>
          <a:cs typeface="DIN Alternate"/>
        </a:font>
        <a:srgbClr val="FFFFFF"/>
      </a:tcTxStyle>
      <a:tcStyle>
        <a:tcBdr>
          <a:left>
            <a:ln w="12700" cap="flat">
              <a:noFill/>
              <a:miter lim="400000"/>
            </a:ln>
          </a:left>
          <a:right>
            <a:ln w="12700" cap="flat">
              <a:noFill/>
              <a:miter lim="400000"/>
            </a:ln>
          </a:right>
          <a:top>
            <a:ln w="12700" cap="flat">
              <a:solidFill>
                <a:srgbClr val="FFFDEF"/>
              </a:solidFill>
              <a:prstDash val="solid"/>
              <a:miter lim="400000"/>
            </a:ln>
          </a:top>
          <a:bottom>
            <a:ln w="12700" cap="flat">
              <a:solidFill>
                <a:srgbClr val="FFFDEF"/>
              </a:solidFill>
              <a:prstDash val="solid"/>
              <a:miter lim="400000"/>
            </a:ln>
          </a:bottom>
          <a:insideH>
            <a:ln w="12700" cap="flat">
              <a:solidFill>
                <a:srgbClr val="FFFDEF"/>
              </a:solidFill>
              <a:prstDash val="solid"/>
              <a:miter lim="400000"/>
            </a:ln>
          </a:insideH>
          <a:insideV>
            <a:ln w="12700" cap="flat">
              <a:noFill/>
              <a:miter lim="400000"/>
            </a:ln>
          </a:insideV>
        </a:tcBdr>
        <a:fill>
          <a:noFill/>
        </a:fill>
      </a:tcStyle>
    </a:firstRow>
  </a:tblStyle>
  <a:tblStyle styleId="{CF821DB8-F4EB-4A41-A1BA-3FCAFE7338EE}" styleName="">
    <a:tblBg/>
    <a:wholeTbl>
      <a:tcTxStyle b="off" i="off">
        <a:font>
          <a:latin typeface="Iowan Old Style Roman"/>
          <a:ea typeface="Iowan Old Style Roman"/>
          <a:cs typeface="Iowan Old Style Roman"/>
        </a:font>
        <a:srgbClr val="5C5C5C"/>
      </a:tcTxStyle>
      <a:tcStyle>
        <a:tcBdr>
          <a:left>
            <a:ln w="12700" cap="flat">
              <a:noFill/>
              <a:miter lim="400000"/>
            </a:ln>
          </a:left>
          <a:right>
            <a:ln w="12700" cap="flat">
              <a:noFill/>
              <a:miter lim="400000"/>
            </a:ln>
          </a:right>
          <a:top>
            <a:ln w="25400" cap="flat">
              <a:solidFill>
                <a:schemeClr val="accent3">
                  <a:hueOff val="-256224"/>
                  <a:satOff val="-13732"/>
                  <a:lumOff val="-19712"/>
                  <a:alpha val="61000"/>
                </a:schemeClr>
              </a:solidFill>
              <a:prstDash val="solid"/>
              <a:miter lim="400000"/>
            </a:ln>
          </a:top>
          <a:bottom>
            <a:ln w="25400" cap="flat">
              <a:solidFill>
                <a:schemeClr val="accent3">
                  <a:hueOff val="-256224"/>
                  <a:satOff val="-13732"/>
                  <a:lumOff val="-19712"/>
                  <a:alpha val="61000"/>
                </a:schemeClr>
              </a:solidFill>
              <a:prstDash val="solid"/>
              <a:miter lim="400000"/>
            </a:ln>
          </a:bottom>
          <a:insideH>
            <a:ln w="25400" cap="flat">
              <a:solidFill>
                <a:schemeClr val="accent3">
                  <a:hueOff val="-256224"/>
                  <a:satOff val="-13732"/>
                  <a:lumOff val="-19712"/>
                  <a:alpha val="61000"/>
                </a:schemeClr>
              </a:solidFill>
              <a:prstDash val="solid"/>
              <a:miter lim="400000"/>
            </a:ln>
          </a:insideH>
          <a:insideV>
            <a:ln w="12700" cap="flat">
              <a:noFill/>
              <a:miter lim="400000"/>
            </a:ln>
          </a:insideV>
        </a:tcBdr>
        <a:fill>
          <a:noFill/>
        </a:fill>
      </a:tcStyle>
    </a:wholeTbl>
    <a:band2H>
      <a:tcTxStyle/>
      <a:tcStyle>
        <a:tcBdr/>
        <a:fill>
          <a:solidFill>
            <a:srgbClr val="CBCBCB">
              <a:alpha val="36000"/>
            </a:srgbClr>
          </a:solidFill>
        </a:fill>
      </a:tcStyle>
    </a:band2H>
    <a:firstCol>
      <a:tcTxStyle b="off" i="off">
        <a:font>
          <a:latin typeface="DIN Alternate"/>
          <a:ea typeface="DIN Alternate"/>
          <a:cs typeface="DIN Alternate"/>
        </a:font>
        <a:srgbClr val="5C5C5C"/>
      </a:tcTxStyle>
      <a:tcStyle>
        <a:tcBdr>
          <a:left>
            <a:ln w="12700" cap="flat">
              <a:noFill/>
              <a:miter lim="400000"/>
            </a:ln>
          </a:left>
          <a:right>
            <a:ln w="25400" cap="flat">
              <a:solidFill>
                <a:schemeClr val="accent3">
                  <a:hueOff val="-256224"/>
                  <a:satOff val="-13732"/>
                  <a:lumOff val="-19712"/>
                  <a:alpha val="61000"/>
                </a:schemeClr>
              </a:solidFill>
              <a:prstDash val="solid"/>
              <a:miter lim="400000"/>
            </a:ln>
          </a:right>
          <a:top>
            <a:ln w="25400" cap="flat">
              <a:solidFill>
                <a:schemeClr val="accent3">
                  <a:hueOff val="-256224"/>
                  <a:satOff val="-13732"/>
                  <a:lumOff val="-19712"/>
                  <a:alpha val="61000"/>
                </a:schemeClr>
              </a:solidFill>
              <a:prstDash val="solid"/>
              <a:miter lim="400000"/>
            </a:ln>
          </a:top>
          <a:bottom>
            <a:ln w="25400" cap="flat">
              <a:solidFill>
                <a:schemeClr val="accent3">
                  <a:hueOff val="-256224"/>
                  <a:satOff val="-13732"/>
                  <a:lumOff val="-19712"/>
                  <a:alpha val="61000"/>
                </a:schemeClr>
              </a:solidFill>
              <a:prstDash val="solid"/>
              <a:miter lim="400000"/>
            </a:ln>
          </a:bottom>
          <a:insideH>
            <a:ln w="25400" cap="flat">
              <a:solidFill>
                <a:schemeClr val="accent3">
                  <a:hueOff val="-256224"/>
                  <a:satOff val="-13732"/>
                  <a:lumOff val="-19712"/>
                  <a:alpha val="61000"/>
                </a:schemeClr>
              </a:solidFill>
              <a:prstDash val="solid"/>
              <a:miter lim="400000"/>
            </a:ln>
          </a:insideH>
          <a:insideV>
            <a:ln w="12700" cap="flat">
              <a:noFill/>
              <a:miter lim="400000"/>
            </a:ln>
          </a:insideV>
        </a:tcBdr>
        <a:fill>
          <a:noFill/>
        </a:fill>
      </a:tcStyle>
    </a:firstCol>
    <a:lastRow>
      <a:tcTxStyle b="off" i="off">
        <a:font>
          <a:latin typeface="DIN Alternate"/>
          <a:ea typeface="DIN Alternate"/>
          <a:cs typeface="DIN Alternate"/>
        </a:font>
        <a:srgbClr val="FFFFFF"/>
      </a:tcTxStyle>
      <a:tcStyle>
        <a:tcBdr>
          <a:left>
            <a:ln w="12700" cap="flat">
              <a:noFill/>
              <a:miter lim="400000"/>
            </a:ln>
          </a:left>
          <a:right>
            <a:ln w="12700" cap="flat">
              <a:noFill/>
              <a:miter lim="400000"/>
            </a:ln>
          </a:right>
          <a:top>
            <a:ln w="25400" cap="flat">
              <a:solidFill>
                <a:schemeClr val="accent3">
                  <a:hueOff val="-256224"/>
                  <a:satOff val="-13732"/>
                  <a:lumOff val="-19712"/>
                  <a:alpha val="61000"/>
                </a:schemeClr>
              </a:solidFill>
              <a:prstDash val="solid"/>
              <a:miter lim="400000"/>
            </a:ln>
          </a:top>
          <a:bottom>
            <a:ln w="12700" cap="flat">
              <a:noFill/>
              <a:miter lim="400000"/>
            </a:ln>
          </a:bottom>
          <a:insideH>
            <a:ln w="25400" cap="flat">
              <a:solidFill>
                <a:schemeClr val="accent3">
                  <a:hueOff val="-256224"/>
                  <a:satOff val="-13732"/>
                  <a:lumOff val="-19712"/>
                  <a:alpha val="61000"/>
                </a:schemeClr>
              </a:solidFill>
              <a:prstDash val="solid"/>
              <a:miter lim="400000"/>
            </a:ln>
          </a:insideH>
          <a:insideV>
            <a:ln w="12700" cap="flat">
              <a:noFill/>
              <a:miter lim="400000"/>
            </a:ln>
          </a:insideV>
        </a:tcBdr>
        <a:fill>
          <a:noFill/>
        </a:fill>
      </a:tcStyle>
    </a:lastRow>
    <a:firstRow>
      <a:tcTxStyle b="off" i="off">
        <a:font>
          <a:latin typeface="DIN Alternate"/>
          <a:ea typeface="DIN Alternate"/>
          <a:cs typeface="DIN Alternate"/>
        </a:font>
        <a:srgbClr val="FFFFFF"/>
      </a:tcTxStyle>
      <a:tcStyle>
        <a:tcBdr>
          <a:left>
            <a:ln w="12700" cap="flat">
              <a:noFill/>
              <a:miter lim="400000"/>
            </a:ln>
          </a:left>
          <a:right>
            <a:ln w="12700" cap="flat">
              <a:noFill/>
              <a:miter lim="400000"/>
            </a:ln>
          </a:right>
          <a:top>
            <a:ln w="12700" cap="flat">
              <a:noFill/>
              <a:miter lim="400000"/>
            </a:ln>
          </a:top>
          <a:bottom>
            <a:ln w="25400" cap="flat">
              <a:solidFill>
                <a:schemeClr val="accent3">
                  <a:hueOff val="-256224"/>
                  <a:satOff val="-13732"/>
                  <a:lumOff val="-19712"/>
                  <a:alpha val="61000"/>
                </a:schemeClr>
              </a:solidFill>
              <a:prstDash val="solid"/>
              <a:miter lim="400000"/>
            </a:ln>
          </a:bottom>
          <a:insideH>
            <a:ln w="25400" cap="flat">
              <a:solidFill>
                <a:schemeClr val="accent3">
                  <a:hueOff val="-256224"/>
                  <a:satOff val="-13732"/>
                  <a:lumOff val="-19712"/>
                  <a:alpha val="61000"/>
                </a:schemeClr>
              </a:solidFill>
              <a:prstDash val="solid"/>
              <a:miter lim="400000"/>
            </a:ln>
          </a:insideH>
          <a:insideV>
            <a:ln w="12700" cap="flat">
              <a:noFill/>
              <a:miter lim="400000"/>
            </a:ln>
          </a:insideV>
        </a:tcBdr>
        <a:fill>
          <a:noFill/>
        </a:fill>
      </a:tcStyle>
    </a:firstRow>
  </a:tblStyle>
  <a:tblStyle styleId="{33BA23B1-9221-436E-865A-0063620EA4FD}" styleName="">
    <a:tblBg/>
    <a:wholeTbl>
      <a:tcTxStyle b="off" i="off">
        <a:font>
          <a:latin typeface="Iowan Old Style Roman"/>
          <a:ea typeface="Iowan Old Style Roman"/>
          <a:cs typeface="Iowan Old Style Roman"/>
        </a:font>
        <a:srgbClr val="5C5C5C"/>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CBCBCB">
              <a:alpha val="25000"/>
            </a:srgbClr>
          </a:solidFill>
        </a:fill>
      </a:tcStyle>
    </a:wholeTbl>
    <a:band2H>
      <a:tcTxStyle/>
      <a:tcStyle>
        <a:tcBdr/>
        <a:fill>
          <a:solidFill>
            <a:srgbClr val="AEAEAE">
              <a:alpha val="25000"/>
            </a:srgbClr>
          </a:solidFill>
        </a:fill>
      </a:tcStyle>
    </a:band2H>
    <a:firstCol>
      <a:tcTxStyle b="off" i="off">
        <a:font>
          <a:latin typeface="DIN Alternate"/>
          <a:ea typeface="DIN Alternate"/>
          <a:cs typeface="DIN Alternate"/>
        </a:font>
        <a:srgbClr val="5C5C5C"/>
      </a:tcTxStyle>
      <a:tcStyle>
        <a:tcBdr>
          <a:left>
            <a:ln w="12700" cap="flat">
              <a:noFill/>
              <a:miter lim="400000"/>
            </a:ln>
          </a:left>
          <a:right>
            <a:ln w="12700" cap="flat">
              <a:solidFill>
                <a:srgbClr val="797B80"/>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CBCBCB">
              <a:alpha val="25000"/>
            </a:srgbClr>
          </a:solidFill>
        </a:fill>
      </a:tcStyle>
    </a:firstCol>
    <a:lastRow>
      <a:tcTxStyle b="off" i="off">
        <a:font>
          <a:latin typeface="DIN Alternate"/>
          <a:ea typeface="DIN Alternate"/>
          <a:cs typeface="DIN Alternat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51504B">
              <a:alpha val="80000"/>
            </a:srgbClr>
          </a:solidFill>
        </a:fill>
      </a:tcStyle>
    </a:lastRow>
    <a:firstRow>
      <a:tcTxStyle b="off" i="off">
        <a:font>
          <a:latin typeface="DIN Alternate"/>
          <a:ea typeface="DIN Alternate"/>
          <a:cs typeface="DIN Alternat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51504B">
              <a:alpha val="80000"/>
            </a:srgbClr>
          </a:solidFill>
        </a:fill>
      </a:tcStyle>
    </a:firstRow>
  </a:tblStyle>
  <a:tblStyle styleId="{2708684C-4D16-4618-839F-0558EEFCDFE6}" styleName="">
    <a:tblBg/>
    <a:wholeTbl>
      <a:tcTxStyle b="off" i="off">
        <a:font>
          <a:latin typeface="Iowan Old Style Roman"/>
          <a:ea typeface="Iowan Old Style Roman"/>
          <a:cs typeface="Iowan Old Style Roman"/>
        </a:font>
        <a:srgbClr val="5C5C5C"/>
      </a:tcTxStyle>
      <a:tcStyle>
        <a:tcBdr>
          <a:left>
            <a:ln w="12700" cap="flat">
              <a:noFill/>
              <a:miter lim="400000"/>
            </a:ln>
          </a:left>
          <a:right>
            <a:ln w="12700" cap="flat">
              <a:noFill/>
              <a:miter lim="400000"/>
            </a:ln>
          </a:right>
          <a:top>
            <a:ln w="12700" cap="flat">
              <a:solidFill>
                <a:srgbClr val="5C5C5C"/>
              </a:solidFill>
              <a:custDash>
                <a:ds d="200000" sp="200000"/>
              </a:custDash>
              <a:miter lim="400000"/>
            </a:ln>
          </a:top>
          <a:bottom>
            <a:ln w="12700" cap="flat">
              <a:solidFill>
                <a:srgbClr val="5C5C5C"/>
              </a:solidFill>
              <a:custDash>
                <a:ds d="200000" sp="200000"/>
              </a:custDash>
              <a:miter lim="400000"/>
            </a:ln>
          </a:bottom>
          <a:insideH>
            <a:ln w="12700" cap="flat">
              <a:solidFill>
                <a:srgbClr val="5C5C5C"/>
              </a:solidFill>
              <a:custDash>
                <a:ds d="200000" sp="200000"/>
              </a:custDash>
              <a:miter lim="400000"/>
            </a:ln>
          </a:insideH>
          <a:insideV>
            <a:ln w="12700" cap="flat">
              <a:noFill/>
              <a:miter lim="400000"/>
            </a:ln>
          </a:insideV>
        </a:tcBdr>
        <a:fill>
          <a:noFill/>
        </a:fill>
      </a:tcStyle>
    </a:wholeTbl>
    <a:band2H>
      <a:tcTxStyle/>
      <a:tcStyle>
        <a:tcBdr/>
        <a:fill>
          <a:solidFill>
            <a:srgbClr val="EDEEEE"/>
          </a:solidFill>
        </a:fill>
      </a:tcStyle>
    </a:band2H>
    <a:firstCol>
      <a:tcTxStyle b="off" i="off">
        <a:font>
          <a:latin typeface="DIN Alternate"/>
          <a:ea typeface="DIN Alternate"/>
          <a:cs typeface="DIN Alternate"/>
        </a:font>
        <a:srgbClr val="5C5C5C"/>
      </a:tcTxStyle>
      <a:tcStyle>
        <a:tcBdr>
          <a:left>
            <a:ln w="12700" cap="flat">
              <a:noFill/>
              <a:miter lim="400000"/>
            </a:ln>
          </a:left>
          <a:right>
            <a:ln w="12700" cap="flat">
              <a:solidFill>
                <a:srgbClr val="5C5C5C"/>
              </a:solidFill>
              <a:prstDash val="solid"/>
              <a:miter lim="400000"/>
            </a:ln>
          </a:right>
          <a:top>
            <a:ln w="12700" cap="flat">
              <a:solidFill>
                <a:srgbClr val="5C5C5C"/>
              </a:solidFill>
              <a:custDash>
                <a:ds d="200000" sp="200000"/>
              </a:custDash>
              <a:miter lim="400000"/>
            </a:ln>
          </a:top>
          <a:bottom>
            <a:ln w="12700" cap="flat">
              <a:solidFill>
                <a:srgbClr val="5C5C5C"/>
              </a:solidFill>
              <a:custDash>
                <a:ds d="200000" sp="200000"/>
              </a:custDash>
              <a:miter lim="400000"/>
            </a:ln>
          </a:bottom>
          <a:insideH>
            <a:ln w="12700" cap="flat">
              <a:solidFill>
                <a:srgbClr val="5C5C5C"/>
              </a:solidFill>
              <a:custDash>
                <a:ds d="200000" sp="200000"/>
              </a:custDash>
              <a:miter lim="400000"/>
            </a:ln>
          </a:insideH>
          <a:insideV>
            <a:ln w="12700" cap="flat">
              <a:noFill/>
              <a:miter lim="400000"/>
            </a:ln>
          </a:insideV>
        </a:tcBdr>
        <a:fill>
          <a:noFill/>
        </a:fill>
      </a:tcStyle>
    </a:firstCol>
    <a:lastRow>
      <a:tcTxStyle b="off" i="off">
        <a:font>
          <a:latin typeface="DIN Alternate"/>
          <a:ea typeface="DIN Alternate"/>
          <a:cs typeface="DIN Alternate"/>
        </a:font>
        <a:srgbClr val="5C5C5C"/>
      </a:tcTxStyle>
      <a:tcStyle>
        <a:tcBdr>
          <a:left>
            <a:ln w="12700" cap="flat">
              <a:noFill/>
              <a:miter lim="400000"/>
            </a:ln>
          </a:left>
          <a:right>
            <a:ln w="12700" cap="flat">
              <a:noFill/>
              <a:miter lim="400000"/>
            </a:ln>
          </a:right>
          <a:top>
            <a:ln w="12700" cap="flat">
              <a:solidFill>
                <a:srgbClr val="5C5C5C"/>
              </a:solidFill>
              <a:prstDash val="solid"/>
              <a:miter lim="400000"/>
            </a:ln>
          </a:top>
          <a:bottom>
            <a:ln w="12700" cap="flat">
              <a:noFill/>
              <a:miter lim="400000"/>
            </a:ln>
          </a:bottom>
          <a:insideH>
            <a:ln w="12700" cap="flat">
              <a:solidFill>
                <a:srgbClr val="5C5C5C"/>
              </a:solidFill>
              <a:custDash>
                <a:ds d="200000" sp="200000"/>
              </a:custDash>
              <a:miter lim="400000"/>
            </a:ln>
          </a:insideH>
          <a:insideV>
            <a:ln w="12700" cap="flat">
              <a:noFill/>
              <a:miter lim="400000"/>
            </a:ln>
          </a:insideV>
        </a:tcBdr>
        <a:fill>
          <a:noFill/>
        </a:fill>
      </a:tcStyle>
    </a:lastRow>
    <a:firstRow>
      <a:tcTxStyle b="off" i="off">
        <a:font>
          <a:latin typeface="DIN Alternate"/>
          <a:ea typeface="DIN Alternate"/>
          <a:cs typeface="DIN Alternate"/>
        </a:font>
        <a:srgbClr val="5C5C5C"/>
      </a:tcTxStyle>
      <a:tcStyle>
        <a:tcBdr>
          <a:left>
            <a:ln w="12700" cap="flat">
              <a:noFill/>
              <a:miter lim="400000"/>
            </a:ln>
          </a:left>
          <a:right>
            <a:ln w="12700" cap="flat">
              <a:noFill/>
              <a:miter lim="400000"/>
            </a:ln>
          </a:right>
          <a:top>
            <a:ln w="12700" cap="flat">
              <a:noFill/>
              <a:miter lim="400000"/>
            </a:ln>
          </a:top>
          <a:bottom>
            <a:ln w="12700" cap="flat">
              <a:solidFill>
                <a:srgbClr val="5C5C5C"/>
              </a:solidFill>
              <a:prstDash val="solid"/>
              <a:miter lim="400000"/>
            </a:ln>
          </a:bottom>
          <a:insideH>
            <a:ln w="12700" cap="flat">
              <a:solidFill>
                <a:srgbClr val="5C5C5C"/>
              </a:solidFill>
              <a:custDash>
                <a:ds d="200000" sp="200000"/>
              </a:custDash>
              <a:miter lim="400000"/>
            </a:ln>
          </a:insideH>
          <a:insideV>
            <a:ln w="12700" cap="flat">
              <a:noFill/>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5" autoAdjust="0"/>
    <p:restoredTop sz="69825" autoAdjust="0"/>
  </p:normalViewPr>
  <p:slideViewPr>
    <p:cSldViewPr>
      <p:cViewPr varScale="1">
        <p:scale>
          <a:sx n="71" d="100"/>
          <a:sy n="71" d="100"/>
        </p:scale>
        <p:origin x="54" y="69"/>
      </p:cViewPr>
      <p:guideLst>
        <p:guide orient="horz" pos="3072"/>
        <p:guide pos="409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5" name="Shape 135"/>
          <p:cNvSpPr>
            <a:spLocks noGrp="1" noRot="1" noChangeAspect="1"/>
          </p:cNvSpPr>
          <p:nvPr>
            <p:ph type="sldImg"/>
          </p:nvPr>
        </p:nvSpPr>
        <p:spPr>
          <a:xfrm>
            <a:off x="1143000" y="685800"/>
            <a:ext cx="4572000" cy="3429000"/>
          </a:xfrm>
          <a:prstGeom prst="rect">
            <a:avLst/>
          </a:prstGeom>
        </p:spPr>
        <p:txBody>
          <a:bodyPr/>
          <a:lstStyle/>
          <a:p>
            <a:endParaRPr/>
          </a:p>
        </p:txBody>
      </p:sp>
      <p:sp>
        <p:nvSpPr>
          <p:cNvPr id="136" name="Shape 136"/>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223905422"/>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0" name="Shape 380"/>
          <p:cNvSpPr>
            <a:spLocks noGrp="1" noRot="1" noChangeAspect="1"/>
          </p:cNvSpPr>
          <p:nvPr>
            <p:ph type="sldImg"/>
          </p:nvPr>
        </p:nvSpPr>
        <p:spPr>
          <a:prstGeom prst="rect">
            <a:avLst/>
          </a:prstGeom>
        </p:spPr>
        <p:txBody>
          <a:bodyPr/>
          <a:lstStyle/>
          <a:p>
            <a:endParaRPr/>
          </a:p>
        </p:txBody>
      </p:sp>
      <p:sp>
        <p:nvSpPr>
          <p:cNvPr id="381" name="Shape 381"/>
          <p:cNvSpPr>
            <a:spLocks noGrp="1"/>
          </p:cNvSpPr>
          <p:nvPr>
            <p:ph type="body" sz="quarter" idx="1"/>
          </p:nvPr>
        </p:nvSpPr>
        <p:spPr>
          <a:prstGeom prst="rect">
            <a:avLst/>
          </a:prstGeom>
        </p:spPr>
        <p:txBody>
          <a:bodyPr/>
          <a:lstStyle/>
          <a:p>
            <a:pPr defTabSz="406400">
              <a:lnSpc>
                <a:spcPct val="100000"/>
              </a:lnSpc>
              <a:defRPr sz="1400">
                <a:latin typeface="Arial"/>
                <a:ea typeface="Arial"/>
                <a:cs typeface="Arial"/>
                <a:sym typeface="Arial"/>
              </a:defRPr>
            </a:pPr>
            <a:r>
              <a:rPr sz="2400"/>
              <a:t>We call the mental activity that takes placed during sleep dreaming. Everybody dreams, although most people are able to recall only a few, if any of their dreams. </a:t>
            </a:r>
          </a:p>
          <a:p>
            <a:pPr defTabSz="406400">
              <a:lnSpc>
                <a:spcPct val="100000"/>
              </a:lnSpc>
              <a:defRPr sz="1400">
                <a:latin typeface="Arial"/>
                <a:ea typeface="Arial"/>
                <a:cs typeface="Arial"/>
                <a:sym typeface="Arial"/>
              </a:defRPr>
            </a:pPr>
            <a:endParaRPr sz="2400"/>
          </a:p>
          <a:p>
            <a:pPr defTabSz="406400">
              <a:lnSpc>
                <a:spcPct val="100000"/>
              </a:lnSpc>
              <a:defRPr sz="1400">
                <a:latin typeface="Arial"/>
                <a:ea typeface="Arial"/>
                <a:cs typeface="Arial"/>
                <a:sym typeface="Arial"/>
              </a:defRPr>
            </a:pPr>
            <a:r>
              <a:rPr sz="2400"/>
              <a:t>When researchers learned their was a link between REM sleep and dreams they no longer had to rely on someone’s hazy memory hours or days after having a dream, researchers could catch dreams as they happened. They could awaken people during or within 3 minutes after a REM sleep period and hear a vivid account. </a:t>
            </a:r>
          </a:p>
          <a:p>
            <a:pPr defTabSz="406400">
              <a:lnSpc>
                <a:spcPct val="100000"/>
              </a:lnSpc>
              <a:defRPr sz="1400">
                <a:latin typeface="Arial"/>
                <a:ea typeface="Arial"/>
                <a:cs typeface="Arial"/>
                <a:sym typeface="Arial"/>
              </a:defRPr>
            </a:pPr>
            <a:endParaRPr sz="2400"/>
          </a:p>
          <a:p>
            <a:pPr defTabSz="406400">
              <a:lnSpc>
                <a:spcPct val="100000"/>
              </a:lnSpc>
              <a:defRPr sz="1400">
                <a:latin typeface="Arial"/>
                <a:ea typeface="Arial"/>
                <a:cs typeface="Arial"/>
                <a:sym typeface="Arial"/>
              </a:defRPr>
            </a:pPr>
            <a:r>
              <a:rPr sz="2400"/>
              <a:t>The first few dreams are usually composed of vague thoughts left over from the day’s activities. A participant may report that she was watching television, for example. As the nigh moves on, dreams become longer and more vivid and dramatic, especially dreams that take place during REM sleep. Because the amounts of time spent in REM sleep increases during the night, the last dream is likely to be the longest and the one people remember when they wake up.</a:t>
            </a:r>
          </a:p>
          <a:p>
            <a:pPr defTabSz="406400">
              <a:lnSpc>
                <a:spcPct val="100000"/>
              </a:lnSpc>
              <a:defRPr sz="1400">
                <a:latin typeface="Arial"/>
                <a:ea typeface="Arial"/>
                <a:cs typeface="Arial"/>
                <a:sym typeface="Arial"/>
              </a:defRPr>
            </a:pPr>
            <a:endParaRPr sz="2400"/>
          </a:p>
          <a:p>
            <a:pPr defTabSz="406400">
              <a:lnSpc>
                <a:spcPct val="100000"/>
              </a:lnSpc>
              <a:defRPr sz="1400">
                <a:latin typeface="Arial"/>
                <a:ea typeface="Arial"/>
                <a:cs typeface="Arial"/>
                <a:sym typeface="Arial"/>
              </a:defRPr>
            </a:pPr>
            <a:r>
              <a:rPr sz="2400"/>
              <a:t>We spend 6 years of our life in dreams, many of which are anything but sweet. For both women and men, 8 in 10 dreams are marked by at least one negative event or emotion. Here are some common themes when dreaming. </a:t>
            </a:r>
            <a:r>
              <a:rPr sz="2400" b="1" u="sng"/>
              <a:t>Click for chart</a:t>
            </a:r>
            <a:endParaRPr sz="24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0" name="Shape 390"/>
          <p:cNvSpPr>
            <a:spLocks noGrp="1" noRot="1" noChangeAspect="1"/>
          </p:cNvSpPr>
          <p:nvPr>
            <p:ph type="sldImg"/>
          </p:nvPr>
        </p:nvSpPr>
        <p:spPr>
          <a:prstGeom prst="rect">
            <a:avLst/>
          </a:prstGeom>
        </p:spPr>
        <p:txBody>
          <a:bodyPr/>
          <a:lstStyle/>
          <a:p>
            <a:endParaRPr/>
          </a:p>
        </p:txBody>
      </p:sp>
      <p:sp>
        <p:nvSpPr>
          <p:cNvPr id="391" name="Shape 391"/>
          <p:cNvSpPr>
            <a:spLocks noGrp="1"/>
          </p:cNvSpPr>
          <p:nvPr>
            <p:ph type="body" sz="quarter" idx="1"/>
          </p:nvPr>
        </p:nvSpPr>
        <p:spPr>
          <a:prstGeom prst="rect">
            <a:avLst/>
          </a:prstGeom>
        </p:spPr>
        <p:txBody>
          <a:bodyPr/>
          <a:lstStyle/>
          <a:p>
            <a:pPr defTabSz="406400">
              <a:lnSpc>
                <a:spcPct val="100000"/>
              </a:lnSpc>
              <a:defRPr sz="1400">
                <a:latin typeface="Arial"/>
                <a:ea typeface="Arial"/>
                <a:cs typeface="Arial"/>
                <a:sym typeface="Arial"/>
              </a:defRPr>
            </a:pPr>
            <a:r>
              <a:rPr sz="2400"/>
              <a:t>Here are four theories why we dream. The first theory came to us from Sigmund Freud in his 1900 book, </a:t>
            </a:r>
            <a:r>
              <a:rPr sz="2400" i="1"/>
              <a:t>The Interpretation of Dreams.</a:t>
            </a:r>
            <a:r>
              <a:rPr sz="2400"/>
              <a:t> Sigmund Freud proposed that dreams provide a psychic safety valve that discharges otherwise unacceptable feelings. He viewed a dream’s story line(</a:t>
            </a:r>
            <a:r>
              <a:rPr sz="2400" u="sng"/>
              <a:t>manifest content)</a:t>
            </a:r>
            <a:r>
              <a:rPr sz="2400"/>
              <a:t> as a censored, symbolic version of its </a:t>
            </a:r>
            <a:r>
              <a:rPr sz="2400" u="sng"/>
              <a:t>latent content</a:t>
            </a:r>
            <a:r>
              <a:rPr sz="2400"/>
              <a:t> (the unconscious drives and wishes) that would be threatening if expressed directly. Freud nevertheless believed that most adult dreams could be “traced back by analysis to erotic wishes.” Thus, a gun might be a disguised representation of a male’s genitalia.</a:t>
            </a:r>
          </a:p>
          <a:p>
            <a:pPr defTabSz="406400">
              <a:lnSpc>
                <a:spcPct val="100000"/>
              </a:lnSpc>
              <a:defRPr sz="1400">
                <a:latin typeface="Arial"/>
                <a:ea typeface="Arial"/>
                <a:cs typeface="Arial"/>
                <a:sym typeface="Arial"/>
              </a:defRPr>
            </a:pPr>
            <a:endParaRPr sz="2400"/>
          </a:p>
          <a:p>
            <a:pPr defTabSz="406400">
              <a:lnSpc>
                <a:spcPct val="100000"/>
              </a:lnSpc>
              <a:defRPr sz="1400">
                <a:latin typeface="Arial"/>
                <a:ea typeface="Arial"/>
                <a:cs typeface="Arial"/>
                <a:sym typeface="Arial"/>
              </a:defRPr>
            </a:pPr>
            <a:r>
              <a:rPr sz="2400" b="1" u="sng"/>
              <a:t>Debunked</a:t>
            </a:r>
            <a:r>
              <a:rPr sz="2400"/>
              <a:t>: Based on the accumulated science, “there is no reason to believe any of Freud’s specific claims about dreams and their purposes,” observed dream researcher William Domhoff. Some contend that even if dreams are symbolic, they could be interpreted any way one wished. Others maintain that dreams hide nothing. A dream about a gun is a dream about a gun.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0" name="Shape 400"/>
          <p:cNvSpPr>
            <a:spLocks noGrp="1" noRot="1" noChangeAspect="1"/>
          </p:cNvSpPr>
          <p:nvPr>
            <p:ph type="sldImg"/>
          </p:nvPr>
        </p:nvSpPr>
        <p:spPr>
          <a:prstGeom prst="rect">
            <a:avLst/>
          </a:prstGeom>
        </p:spPr>
        <p:txBody>
          <a:bodyPr/>
          <a:lstStyle/>
          <a:p>
            <a:endParaRPr/>
          </a:p>
        </p:txBody>
      </p:sp>
      <p:sp>
        <p:nvSpPr>
          <p:cNvPr id="401" name="Shape 401"/>
          <p:cNvSpPr>
            <a:spLocks noGrp="1"/>
          </p:cNvSpPr>
          <p:nvPr>
            <p:ph type="body" sz="quarter" idx="1"/>
          </p:nvPr>
        </p:nvSpPr>
        <p:spPr>
          <a:prstGeom prst="rect">
            <a:avLst/>
          </a:prstGeom>
        </p:spPr>
        <p:txBody>
          <a:bodyPr/>
          <a:lstStyle/>
          <a:p>
            <a:pPr defTabSz="406400">
              <a:lnSpc>
                <a:spcPct val="100000"/>
              </a:lnSpc>
              <a:defRPr sz="1400">
                <a:latin typeface="Arial"/>
                <a:ea typeface="Arial"/>
                <a:cs typeface="Arial"/>
                <a:sym typeface="Arial"/>
              </a:defRPr>
            </a:pPr>
            <a:r>
              <a:rPr sz="2700" b="1" u="sng"/>
              <a:t>Neural activation</a:t>
            </a:r>
            <a:r>
              <a:t> </a:t>
            </a:r>
          </a:p>
          <a:p>
            <a:pPr defTabSz="406400">
              <a:lnSpc>
                <a:spcPct val="100000"/>
              </a:lnSpc>
              <a:defRPr sz="1400">
                <a:latin typeface="Arial"/>
                <a:ea typeface="Arial"/>
                <a:cs typeface="Arial"/>
                <a:sym typeface="Arial"/>
              </a:defRPr>
            </a:pPr>
            <a:r>
              <a:rPr sz="2400"/>
              <a:t>Dreams erupt from random neural activity spreading upward from the brainstem.  Dreams are the brain’s attempt to make sense of random neural activity. Neurosurgeons can produce hallucinations by stimulating different parts of a person’s cortex. So random neural stimulation can do the same thing.</a:t>
            </a:r>
          </a:p>
          <a:p>
            <a:pPr defTabSz="406400">
              <a:lnSpc>
                <a:spcPct val="100000"/>
              </a:lnSpc>
              <a:defRPr sz="1400">
                <a:latin typeface="Arial"/>
                <a:ea typeface="Arial"/>
                <a:cs typeface="Arial"/>
                <a:sym typeface="Arial"/>
              </a:defRPr>
            </a:pPr>
            <a:endParaRPr sz="2400"/>
          </a:p>
          <a:p>
            <a:pPr defTabSz="406400">
              <a:lnSpc>
                <a:spcPct val="100000"/>
              </a:lnSpc>
              <a:defRPr sz="1400">
                <a:latin typeface="Arial"/>
                <a:ea typeface="Arial"/>
                <a:cs typeface="Arial"/>
                <a:sym typeface="Arial"/>
              </a:defRPr>
            </a:pPr>
            <a:r>
              <a:rPr sz="2400"/>
              <a:t>These internal stimuli activate brain areas that process visual images. PET scans of sleeping people also reveal increased activity in the emotion-related limbic system (in the amygdala) during REM sleep. The limbic system in charge of our emotions are also stimulated, given us the emotion in our dreams. The Frontal lobe that is responsible for inhibition and logical thinking does not receive any stimulation.  This may explain why our dreams are less inhibited than we are when awake. This also may explain Freud’s theory where our dreams illustrate our unconscious wishes and urges.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2" name="Shape 412"/>
          <p:cNvSpPr>
            <a:spLocks noGrp="1" noRot="1" noChangeAspect="1"/>
          </p:cNvSpPr>
          <p:nvPr>
            <p:ph type="sldImg"/>
          </p:nvPr>
        </p:nvSpPr>
        <p:spPr>
          <a:prstGeom prst="rect">
            <a:avLst/>
          </a:prstGeom>
        </p:spPr>
        <p:txBody>
          <a:bodyPr/>
          <a:lstStyle/>
          <a:p>
            <a:endParaRPr/>
          </a:p>
        </p:txBody>
      </p:sp>
      <p:sp>
        <p:nvSpPr>
          <p:cNvPr id="413" name="Shape 413"/>
          <p:cNvSpPr>
            <a:spLocks noGrp="1"/>
          </p:cNvSpPr>
          <p:nvPr>
            <p:ph type="body" sz="quarter" idx="1"/>
          </p:nvPr>
        </p:nvSpPr>
        <p:spPr>
          <a:prstGeom prst="rect">
            <a:avLst/>
          </a:prstGeom>
        </p:spPr>
        <p:txBody>
          <a:bodyPr/>
          <a:lstStyle/>
          <a:p>
            <a:pPr defTabSz="406400">
              <a:lnSpc>
                <a:spcPct val="100000"/>
              </a:lnSpc>
              <a:defRPr sz="1400">
                <a:latin typeface="Arial"/>
                <a:ea typeface="Arial"/>
                <a:cs typeface="Arial"/>
                <a:sym typeface="Arial"/>
              </a:defRPr>
            </a:pPr>
            <a:r>
              <a:rPr sz="2400"/>
              <a:t>The </a:t>
            </a:r>
            <a:r>
              <a:rPr sz="2400" b="1" u="sng"/>
              <a:t>information-processing perspective</a:t>
            </a:r>
            <a:r>
              <a:rPr sz="2400"/>
              <a:t> proposes that dreams may help sift, sort, and fix the day’s experiences in our memory. In an experiment,  people were tested the day after learning a task. Those who had been deprived of both slow-wave and REM sleep did not do as well as those who had slept undisturbed on their new learning. In other studies, people who heard unusual phrases or learned to find hidden visual images before bedtime remembered less the next morning if they had been awakened every time they began REM sleep than if awakened during other sleep stages.</a:t>
            </a:r>
          </a:p>
          <a:p>
            <a:pPr defTabSz="406400">
              <a:lnSpc>
                <a:spcPct val="100000"/>
              </a:lnSpc>
              <a:defRPr sz="1400">
                <a:latin typeface="Arial"/>
                <a:ea typeface="Arial"/>
                <a:cs typeface="Arial"/>
                <a:sym typeface="Arial"/>
              </a:defRPr>
            </a:pPr>
            <a:endParaRPr sz="2400"/>
          </a:p>
          <a:p>
            <a:pPr defTabSz="406400">
              <a:lnSpc>
                <a:spcPct val="100000"/>
              </a:lnSpc>
              <a:defRPr sz="1400">
                <a:latin typeface="Arial"/>
                <a:ea typeface="Arial"/>
                <a:cs typeface="Arial"/>
                <a:sym typeface="Arial"/>
              </a:defRPr>
            </a:pPr>
            <a:r>
              <a:rPr sz="2400" b="1" u="sng"/>
              <a:t>Physiological Function</a:t>
            </a:r>
            <a:r>
              <a:rPr sz="2400"/>
              <a:t>: Perhaps dreams, or the brain activity associated with REM sleep, serve a physiological function, providing the sleeping brain with periodic stimulation. Instead of the brain remaining dormant for 8 hours a day for our lives, it is still working, learning, reinforcing and expanding our knowledge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Shape 11"/>
          <p:cNvSpPr>
            <a:spLocks noGrp="1"/>
          </p:cNvSpPr>
          <p:nvPr>
            <p:ph type="body" sz="quarter" idx="13"/>
          </p:nvPr>
        </p:nvSpPr>
        <p:spPr>
          <a:xfrm>
            <a:off x="571500" y="5588000"/>
            <a:ext cx="11875780" cy="3"/>
          </a:xfrm>
          <a:prstGeom prst="line">
            <a:avLst/>
          </a:prstGeom>
          <a:ln w="38100" cap="rnd">
            <a:solidFill>
              <a:srgbClr val="747676"/>
            </a:solidFill>
            <a:custDash>
              <a:ds d="100000" sp="200000"/>
            </a:custDash>
            <a:round/>
          </a:ln>
        </p:spPr>
        <p:txBody>
          <a:bodyPr anchor="ctr">
            <a:noAutofit/>
          </a:bodyPr>
          <a:lstStyle/>
          <a:p>
            <a:pPr marL="0" indent="0" defTabSz="457200">
              <a:spcBef>
                <a:spcPts val="0"/>
              </a:spcBef>
              <a:buSzTx/>
              <a:buFontTx/>
              <a:buNone/>
              <a:defRPr sz="1200">
                <a:solidFill>
                  <a:srgbClr val="000000"/>
                </a:solidFill>
                <a:latin typeface="Helvetica"/>
                <a:ea typeface="Helvetica"/>
                <a:cs typeface="Helvetica"/>
                <a:sym typeface="Helvetica"/>
              </a:defRPr>
            </a:pPr>
            <a:endParaRPr/>
          </a:p>
        </p:txBody>
      </p:sp>
      <p:sp>
        <p:nvSpPr>
          <p:cNvPr id="12" name="Shape 12"/>
          <p:cNvSpPr>
            <a:spLocks noGrp="1"/>
          </p:cNvSpPr>
          <p:nvPr>
            <p:ph type="title"/>
          </p:nvPr>
        </p:nvSpPr>
        <p:spPr>
          <a:xfrm>
            <a:off x="571500" y="571500"/>
            <a:ext cx="11861800" cy="5181600"/>
          </a:xfrm>
          <a:prstGeom prst="rect">
            <a:avLst/>
          </a:prstGeom>
        </p:spPr>
        <p:txBody>
          <a:bodyPr anchor="b"/>
          <a:lstStyle>
            <a:lvl1pPr algn="ctr">
              <a:lnSpc>
                <a:spcPct val="80000"/>
              </a:lnSpc>
              <a:spcBef>
                <a:spcPts val="0"/>
              </a:spcBef>
              <a:defRPr sz="12100">
                <a:solidFill>
                  <a:srgbClr val="5C5C5C"/>
                </a:solidFill>
              </a:defRPr>
            </a:lvl1pPr>
          </a:lstStyle>
          <a:p>
            <a:r>
              <a:t>Title Text</a:t>
            </a:r>
          </a:p>
        </p:txBody>
      </p:sp>
      <p:sp>
        <p:nvSpPr>
          <p:cNvPr id="13" name="Shape 13"/>
          <p:cNvSpPr>
            <a:spLocks noGrp="1"/>
          </p:cNvSpPr>
          <p:nvPr>
            <p:ph type="body" sz="half" idx="1"/>
          </p:nvPr>
        </p:nvSpPr>
        <p:spPr>
          <a:xfrm>
            <a:off x="571500" y="5676900"/>
            <a:ext cx="11861800" cy="3263900"/>
          </a:xfrm>
          <a:prstGeom prst="rect">
            <a:avLst/>
          </a:prstGeom>
        </p:spPr>
        <p:txBody>
          <a:bodyPr/>
          <a:lstStyle>
            <a:lvl1pPr marL="0" indent="0" algn="ctr">
              <a:lnSpc>
                <a:spcPct val="70000"/>
              </a:lnSpc>
              <a:spcBef>
                <a:spcPts val="0"/>
              </a:spcBef>
              <a:buSzTx/>
              <a:buFontTx/>
              <a:buNone/>
              <a:defRPr sz="4800">
                <a:solidFill>
                  <a:srgbClr val="747676"/>
                </a:solidFill>
                <a:latin typeface="Iowan Old Style Italic"/>
                <a:ea typeface="Iowan Old Style Italic"/>
                <a:cs typeface="Iowan Old Style Italic"/>
                <a:sym typeface="Iowan Old Style Italic"/>
              </a:defRPr>
            </a:lvl1pPr>
            <a:lvl2pPr marL="0" indent="228600" algn="ctr">
              <a:lnSpc>
                <a:spcPct val="70000"/>
              </a:lnSpc>
              <a:spcBef>
                <a:spcPts val="0"/>
              </a:spcBef>
              <a:buSzTx/>
              <a:buFontTx/>
              <a:buNone/>
              <a:defRPr sz="4800">
                <a:solidFill>
                  <a:srgbClr val="747676"/>
                </a:solidFill>
                <a:latin typeface="Iowan Old Style Italic"/>
                <a:ea typeface="Iowan Old Style Italic"/>
                <a:cs typeface="Iowan Old Style Italic"/>
                <a:sym typeface="Iowan Old Style Italic"/>
              </a:defRPr>
            </a:lvl2pPr>
            <a:lvl3pPr marL="0" indent="457200" algn="ctr">
              <a:lnSpc>
                <a:spcPct val="70000"/>
              </a:lnSpc>
              <a:spcBef>
                <a:spcPts val="0"/>
              </a:spcBef>
              <a:buSzTx/>
              <a:buFontTx/>
              <a:buNone/>
              <a:defRPr sz="4800">
                <a:solidFill>
                  <a:srgbClr val="747676"/>
                </a:solidFill>
                <a:latin typeface="Iowan Old Style Italic"/>
                <a:ea typeface="Iowan Old Style Italic"/>
                <a:cs typeface="Iowan Old Style Italic"/>
                <a:sym typeface="Iowan Old Style Italic"/>
              </a:defRPr>
            </a:lvl3pPr>
            <a:lvl4pPr marL="0" indent="685800" algn="ctr">
              <a:lnSpc>
                <a:spcPct val="70000"/>
              </a:lnSpc>
              <a:spcBef>
                <a:spcPts val="0"/>
              </a:spcBef>
              <a:buSzTx/>
              <a:buFontTx/>
              <a:buNone/>
              <a:defRPr sz="4800">
                <a:solidFill>
                  <a:srgbClr val="747676"/>
                </a:solidFill>
                <a:latin typeface="Iowan Old Style Italic"/>
                <a:ea typeface="Iowan Old Style Italic"/>
                <a:cs typeface="Iowan Old Style Italic"/>
                <a:sym typeface="Iowan Old Style Italic"/>
              </a:defRPr>
            </a:lvl4pPr>
            <a:lvl5pPr marL="0" indent="914400" algn="ctr">
              <a:lnSpc>
                <a:spcPct val="70000"/>
              </a:lnSpc>
              <a:spcBef>
                <a:spcPts val="0"/>
              </a:spcBef>
              <a:buSzTx/>
              <a:buFontTx/>
              <a:buNone/>
              <a:defRPr sz="4800">
                <a:solidFill>
                  <a:srgbClr val="747676"/>
                </a:solidFill>
                <a:latin typeface="Iowan Old Style Italic"/>
                <a:ea typeface="Iowan Old Style Italic"/>
                <a:cs typeface="Iowan Old Style Italic"/>
                <a:sym typeface="Iowan Old Style Italic"/>
              </a:defRPr>
            </a:lvl5pPr>
          </a:lstStyle>
          <a:p>
            <a:r>
              <a:t>Body Level One</a:t>
            </a:r>
          </a:p>
          <a:p>
            <a:pPr lvl="1"/>
            <a:r>
              <a:t>Body Level Two</a:t>
            </a:r>
          </a:p>
          <a:p>
            <a:pPr lvl="2"/>
            <a:r>
              <a:t>Body Level Three</a:t>
            </a:r>
          </a:p>
          <a:p>
            <a:pPr lvl="3"/>
            <a:r>
              <a:t>Body Level Four</a:t>
            </a:r>
          </a:p>
          <a:p>
            <a:pPr lvl="4"/>
            <a:r>
              <a:t>Body Level Five</a:t>
            </a:r>
          </a:p>
        </p:txBody>
      </p:sp>
      <p:sp>
        <p:nvSpPr>
          <p:cNvPr id="14" name="Shape 14"/>
          <p:cNvSpPr>
            <a:spLocks noGrp="1"/>
          </p:cNvSpPr>
          <p:nvPr>
            <p:ph type="sldNum" sz="quarter" idx="2"/>
          </p:nvPr>
        </p:nvSpPr>
        <p:spPr>
          <a:xfrm>
            <a:off x="12088552" y="9189156"/>
            <a:ext cx="309365" cy="3429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11" name="Shape 111"/>
          <p:cNvSpPr>
            <a:spLocks noGrp="1"/>
          </p:cNvSpPr>
          <p:nvPr>
            <p:ph type="pic" idx="13"/>
          </p:nvPr>
        </p:nvSpPr>
        <p:spPr>
          <a:xfrm>
            <a:off x="0" y="0"/>
            <a:ext cx="13004800" cy="9753600"/>
          </a:xfrm>
          <a:prstGeom prst="rect">
            <a:avLst/>
          </a:prstGeom>
        </p:spPr>
        <p:txBody>
          <a:bodyPr lIns="91439" tIns="45719" rIns="91439" bIns="45719">
            <a:noAutofit/>
          </a:bodyPr>
          <a:lstStyle/>
          <a:p>
            <a:endParaRPr/>
          </a:p>
        </p:txBody>
      </p:sp>
      <p:sp>
        <p:nvSpPr>
          <p:cNvPr id="112" name="Shape 112"/>
          <p:cNvSpPr>
            <a:spLocks noGrp="1"/>
          </p:cNvSpPr>
          <p:nvPr>
            <p:ph type="sldNum" sz="quarter" idx="2"/>
          </p:nvPr>
        </p:nvSpPr>
        <p:spPr>
          <a:prstGeom prst="rect">
            <a:avLst/>
          </a:prstGeom>
        </p:spPr>
        <p:txBody>
          <a:bodyPr/>
          <a:lstStyle>
            <a:lvl1pPr>
              <a:defRPr>
                <a:solidFill>
                  <a:srgbClr val="CBCBCB"/>
                </a:solidFill>
              </a:defRPr>
            </a:lvl1p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9" name="Shape 119"/>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copy 3">
    <p:bg>
      <p:bgPr>
        <a:blipFill rotWithShape="1">
          <a:blip r:embed="rId2"/>
          <a:srcRect/>
          <a:stretch>
            <a:fillRect/>
          </a:stretch>
        </a:blipFill>
        <a:effectLst/>
      </p:bgPr>
    </p:bg>
    <p:spTree>
      <p:nvGrpSpPr>
        <p:cNvPr id="1" name=""/>
        <p:cNvGrpSpPr/>
        <p:nvPr/>
      </p:nvGrpSpPr>
      <p:grpSpPr>
        <a:xfrm>
          <a:off x="0" y="0"/>
          <a:ext cx="0" cy="0"/>
          <a:chOff x="0" y="0"/>
          <a:chExt cx="0" cy="0"/>
        </a:xfrm>
      </p:grpSpPr>
      <p:pic>
        <p:nvPicPr>
          <p:cNvPr id="126" name="funtheme_star_white.png"/>
          <p:cNvPicPr>
            <a:picLocks noChangeAspect="1"/>
          </p:cNvPicPr>
          <p:nvPr/>
        </p:nvPicPr>
        <p:blipFill>
          <a:blip r:embed="rId3">
            <a:extLst/>
          </a:blip>
          <a:stretch>
            <a:fillRect/>
          </a:stretch>
        </p:blipFill>
        <p:spPr>
          <a:xfrm>
            <a:off x="419100" y="7759700"/>
            <a:ext cx="1612900" cy="1562100"/>
          </a:xfrm>
          <a:prstGeom prst="rect">
            <a:avLst/>
          </a:prstGeom>
          <a:ln w="12700">
            <a:miter lim="400000"/>
          </a:ln>
        </p:spPr>
      </p:pic>
      <p:pic>
        <p:nvPicPr>
          <p:cNvPr id="127" name="funtheme_star-small_white.png"/>
          <p:cNvPicPr>
            <a:picLocks noChangeAspect="1"/>
          </p:cNvPicPr>
          <p:nvPr/>
        </p:nvPicPr>
        <p:blipFill>
          <a:blip r:embed="rId4">
            <a:extLst/>
          </a:blip>
          <a:stretch>
            <a:fillRect/>
          </a:stretch>
        </p:blipFill>
        <p:spPr>
          <a:xfrm>
            <a:off x="11480800" y="304800"/>
            <a:ext cx="1155700" cy="1130300"/>
          </a:xfrm>
          <a:prstGeom prst="rect">
            <a:avLst/>
          </a:prstGeom>
          <a:ln w="12700">
            <a:miter lim="400000"/>
          </a:ln>
        </p:spPr>
      </p:pic>
      <p:sp>
        <p:nvSpPr>
          <p:cNvPr id="128" name="Shape 128"/>
          <p:cNvSpPr/>
          <p:nvPr/>
        </p:nvSpPr>
        <p:spPr>
          <a:xfrm>
            <a:off x="-50800" y="-50800"/>
            <a:ext cx="13081000" cy="9880600"/>
          </a:xfrm>
          <a:prstGeom prst="rect">
            <a:avLst/>
          </a:prstGeom>
          <a:solidFill>
            <a:srgbClr val="FFFFFF"/>
          </a:solidFill>
          <a:ln w="12700">
            <a:miter lim="400000"/>
          </a:ln>
        </p:spPr>
        <p:txBody>
          <a:bodyPr lIns="38100" tIns="38100" rIns="38100" bIns="38100" anchor="ctr"/>
          <a:lstStyle/>
          <a:p>
            <a:pPr algn="ctr" defTabSz="457200">
              <a:lnSpc>
                <a:spcPts val="6000"/>
              </a:lnSpc>
              <a:spcBef>
                <a:spcPts val="0"/>
              </a:spcBef>
              <a:tabLst>
                <a:tab pos="1066800" algn="l"/>
              </a:tabLst>
              <a:defRPr sz="5000" spc="0">
                <a:solidFill>
                  <a:srgbClr val="000000"/>
                </a:solidFill>
                <a:effectLst>
                  <a:outerShdw blurRad="38100" dist="12700" dir="5400000" rotWithShape="0">
                    <a:srgbClr val="000000">
                      <a:alpha val="50000"/>
                    </a:srgbClr>
                  </a:outerShdw>
                </a:effectLst>
                <a:latin typeface="Savoye LET"/>
                <a:ea typeface="Savoye LET"/>
                <a:cs typeface="Savoye LET"/>
                <a:sym typeface="Savoye LET"/>
              </a:defRPr>
            </a:pPr>
            <a:endParaRPr/>
          </a:p>
        </p:txBody>
      </p:sp>
      <p:sp>
        <p:nvSpPr>
          <p:cNvPr id="129" name="Shape 129"/>
          <p:cNvSpPr>
            <a:spLocks noGrp="1"/>
          </p:cNvSpPr>
          <p:nvPr>
            <p:ph type="sldNum" sz="quarter" idx="2"/>
          </p:nvPr>
        </p:nvSpPr>
        <p:spPr>
          <a:xfrm>
            <a:off x="6336394" y="9061450"/>
            <a:ext cx="332012" cy="622300"/>
          </a:xfrm>
          <a:prstGeom prst="rect">
            <a:avLst/>
          </a:prstGeom>
        </p:spPr>
        <p:txBody>
          <a:bodyPr lIns="38100" tIns="38100" rIns="38100" bIns="38100"/>
          <a:lstStyle>
            <a:lvl1pPr algn="ctr" defTabSz="457200">
              <a:lnSpc>
                <a:spcPts val="4300"/>
              </a:lnSpc>
              <a:tabLst>
                <a:tab pos="1066800" algn="l"/>
              </a:tabLst>
              <a:defRPr sz="3600">
                <a:solidFill>
                  <a:srgbClr val="000000"/>
                </a:solidFill>
                <a:latin typeface="Savoye LET"/>
                <a:ea typeface="Savoye LET"/>
                <a:cs typeface="Savoye LET"/>
                <a:sym typeface="Savoye LET"/>
              </a:defRPr>
            </a:lvl1p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1" name="Shape 21"/>
          <p:cNvSpPr>
            <a:spLocks noGrp="1"/>
          </p:cNvSpPr>
          <p:nvPr>
            <p:ph type="pic" idx="13"/>
          </p:nvPr>
        </p:nvSpPr>
        <p:spPr>
          <a:xfrm>
            <a:off x="0" y="0"/>
            <a:ext cx="13004800" cy="9753600"/>
          </a:xfrm>
          <a:prstGeom prst="rect">
            <a:avLst/>
          </a:prstGeom>
        </p:spPr>
        <p:txBody>
          <a:bodyPr lIns="91439" tIns="45719" rIns="91439" bIns="45719">
            <a:noAutofit/>
          </a:bodyPr>
          <a:lstStyle/>
          <a:p>
            <a:endParaRPr/>
          </a:p>
        </p:txBody>
      </p:sp>
      <p:sp>
        <p:nvSpPr>
          <p:cNvPr id="22" name="Shape 22"/>
          <p:cNvSpPr>
            <a:spLocks noGrp="1"/>
          </p:cNvSpPr>
          <p:nvPr>
            <p:ph type="body" sz="half" idx="14"/>
          </p:nvPr>
        </p:nvSpPr>
        <p:spPr>
          <a:xfrm>
            <a:off x="0" y="5422900"/>
            <a:ext cx="13004800" cy="3606800"/>
          </a:xfrm>
          <a:prstGeom prst="rect">
            <a:avLst/>
          </a:prstGeom>
          <a:solidFill>
            <a:srgbClr val="FFFFFF"/>
          </a:solidFill>
        </p:spPr>
        <p:txBody>
          <a:bodyPr anchor="ctr">
            <a:noAutofit/>
          </a:bodyPr>
          <a:lstStyle/>
          <a:p>
            <a:pPr marL="0" indent="0" algn="ctr">
              <a:spcBef>
                <a:spcPts val="0"/>
              </a:spcBef>
              <a:buSzTx/>
              <a:buFontTx/>
              <a:buNone/>
              <a:defRPr sz="2400">
                <a:latin typeface="DIN Alternate"/>
                <a:ea typeface="DIN Alternate"/>
                <a:cs typeface="DIN Alternate"/>
                <a:sym typeface="DIN Alternate"/>
              </a:defRPr>
            </a:pPr>
            <a:endParaRPr/>
          </a:p>
        </p:txBody>
      </p:sp>
      <p:sp>
        <p:nvSpPr>
          <p:cNvPr id="23" name="Shape 23"/>
          <p:cNvSpPr>
            <a:spLocks noGrp="1"/>
          </p:cNvSpPr>
          <p:nvPr>
            <p:ph type="body" sz="quarter" idx="15"/>
          </p:nvPr>
        </p:nvSpPr>
        <p:spPr>
          <a:xfrm flipV="1">
            <a:off x="571500" y="7619996"/>
            <a:ext cx="11874500" cy="4"/>
          </a:xfrm>
          <a:prstGeom prst="line">
            <a:avLst/>
          </a:prstGeom>
          <a:ln w="38100" cap="rnd">
            <a:solidFill>
              <a:srgbClr val="747676"/>
            </a:solidFill>
            <a:custDash>
              <a:ds d="100000" sp="200000"/>
            </a:custDash>
            <a:round/>
          </a:ln>
        </p:spPr>
        <p:txBody>
          <a:bodyPr anchor="ctr">
            <a:noAutofit/>
          </a:bodyPr>
          <a:lstStyle/>
          <a:p>
            <a:pPr marL="0" indent="0" defTabSz="457200">
              <a:spcBef>
                <a:spcPts val="0"/>
              </a:spcBef>
              <a:buSzTx/>
              <a:buFontTx/>
              <a:buNone/>
              <a:defRPr sz="1200">
                <a:solidFill>
                  <a:srgbClr val="000000"/>
                </a:solidFill>
                <a:latin typeface="Helvetica"/>
                <a:ea typeface="Helvetica"/>
                <a:cs typeface="Helvetica"/>
                <a:sym typeface="Helvetica"/>
              </a:defRPr>
            </a:pPr>
            <a:endParaRPr/>
          </a:p>
        </p:txBody>
      </p:sp>
      <p:sp>
        <p:nvSpPr>
          <p:cNvPr id="24" name="Shape 24"/>
          <p:cNvSpPr>
            <a:spLocks noGrp="1"/>
          </p:cNvSpPr>
          <p:nvPr>
            <p:ph type="title"/>
          </p:nvPr>
        </p:nvSpPr>
        <p:spPr>
          <a:xfrm>
            <a:off x="571500" y="5562600"/>
            <a:ext cx="11861800" cy="2209800"/>
          </a:xfrm>
          <a:prstGeom prst="rect">
            <a:avLst/>
          </a:prstGeom>
        </p:spPr>
        <p:txBody>
          <a:bodyPr anchor="b"/>
          <a:lstStyle>
            <a:lvl1pPr algn="r">
              <a:lnSpc>
                <a:spcPct val="80000"/>
              </a:lnSpc>
              <a:spcBef>
                <a:spcPts val="0"/>
              </a:spcBef>
              <a:defRPr sz="12100">
                <a:solidFill>
                  <a:srgbClr val="5C5C5C"/>
                </a:solidFill>
              </a:defRPr>
            </a:lvl1pPr>
          </a:lstStyle>
          <a:p>
            <a:r>
              <a:t>Title Text</a:t>
            </a:r>
          </a:p>
        </p:txBody>
      </p:sp>
      <p:sp>
        <p:nvSpPr>
          <p:cNvPr id="25" name="Shape 25"/>
          <p:cNvSpPr>
            <a:spLocks noGrp="1"/>
          </p:cNvSpPr>
          <p:nvPr>
            <p:ph type="body" sz="quarter" idx="1"/>
          </p:nvPr>
        </p:nvSpPr>
        <p:spPr>
          <a:xfrm>
            <a:off x="571500" y="7670800"/>
            <a:ext cx="11861800" cy="1231900"/>
          </a:xfrm>
          <a:prstGeom prst="rect">
            <a:avLst/>
          </a:prstGeom>
        </p:spPr>
        <p:txBody>
          <a:bodyPr/>
          <a:lstStyle>
            <a:lvl1pPr marL="0" indent="0" algn="r">
              <a:lnSpc>
                <a:spcPct val="70000"/>
              </a:lnSpc>
              <a:spcBef>
                <a:spcPts val="600"/>
              </a:spcBef>
              <a:buSzTx/>
              <a:buFontTx/>
              <a:buNone/>
              <a:defRPr sz="4800">
                <a:solidFill>
                  <a:srgbClr val="747676"/>
                </a:solidFill>
                <a:latin typeface="Iowan Old Style Italic"/>
                <a:ea typeface="Iowan Old Style Italic"/>
                <a:cs typeface="Iowan Old Style Italic"/>
                <a:sym typeface="Iowan Old Style Italic"/>
              </a:defRPr>
            </a:lvl1pPr>
            <a:lvl2pPr marL="0" indent="228600" algn="r">
              <a:lnSpc>
                <a:spcPct val="70000"/>
              </a:lnSpc>
              <a:spcBef>
                <a:spcPts val="600"/>
              </a:spcBef>
              <a:buSzTx/>
              <a:buFontTx/>
              <a:buNone/>
              <a:defRPr sz="4800">
                <a:solidFill>
                  <a:srgbClr val="747676"/>
                </a:solidFill>
                <a:latin typeface="Iowan Old Style Italic"/>
                <a:ea typeface="Iowan Old Style Italic"/>
                <a:cs typeface="Iowan Old Style Italic"/>
                <a:sym typeface="Iowan Old Style Italic"/>
              </a:defRPr>
            </a:lvl2pPr>
            <a:lvl3pPr marL="0" indent="457200" algn="r">
              <a:lnSpc>
                <a:spcPct val="70000"/>
              </a:lnSpc>
              <a:spcBef>
                <a:spcPts val="600"/>
              </a:spcBef>
              <a:buSzTx/>
              <a:buFontTx/>
              <a:buNone/>
              <a:defRPr sz="4800">
                <a:solidFill>
                  <a:srgbClr val="747676"/>
                </a:solidFill>
                <a:latin typeface="Iowan Old Style Italic"/>
                <a:ea typeface="Iowan Old Style Italic"/>
                <a:cs typeface="Iowan Old Style Italic"/>
                <a:sym typeface="Iowan Old Style Italic"/>
              </a:defRPr>
            </a:lvl3pPr>
            <a:lvl4pPr marL="0" indent="685800" algn="r">
              <a:lnSpc>
                <a:spcPct val="70000"/>
              </a:lnSpc>
              <a:spcBef>
                <a:spcPts val="600"/>
              </a:spcBef>
              <a:buSzTx/>
              <a:buFontTx/>
              <a:buNone/>
              <a:defRPr sz="4800">
                <a:solidFill>
                  <a:srgbClr val="747676"/>
                </a:solidFill>
                <a:latin typeface="Iowan Old Style Italic"/>
                <a:ea typeface="Iowan Old Style Italic"/>
                <a:cs typeface="Iowan Old Style Italic"/>
                <a:sym typeface="Iowan Old Style Italic"/>
              </a:defRPr>
            </a:lvl4pPr>
            <a:lvl5pPr marL="0" indent="914400" algn="r">
              <a:lnSpc>
                <a:spcPct val="70000"/>
              </a:lnSpc>
              <a:spcBef>
                <a:spcPts val="600"/>
              </a:spcBef>
              <a:buSzTx/>
              <a:buFontTx/>
              <a:buNone/>
              <a:defRPr sz="4800">
                <a:solidFill>
                  <a:srgbClr val="747676"/>
                </a:solidFill>
                <a:latin typeface="Iowan Old Style Italic"/>
                <a:ea typeface="Iowan Old Style Italic"/>
                <a:cs typeface="Iowan Old Style Italic"/>
                <a:sym typeface="Iowan Old Style Italic"/>
              </a:defRPr>
            </a:lvl5pPr>
          </a:lstStyle>
          <a:p>
            <a:r>
              <a:t>Body Level One</a:t>
            </a:r>
          </a:p>
          <a:p>
            <a:pPr lvl="1"/>
            <a:r>
              <a:t>Body Level Two</a:t>
            </a:r>
          </a:p>
          <a:p>
            <a:pPr lvl="2"/>
            <a:r>
              <a:t>Body Level Three</a:t>
            </a:r>
          </a:p>
          <a:p>
            <a:pPr lvl="3"/>
            <a:r>
              <a:t>Body Level Four</a:t>
            </a:r>
          </a:p>
          <a:p>
            <a:pPr lvl="4"/>
            <a:r>
              <a:t>Body Level Five</a:t>
            </a:r>
          </a:p>
        </p:txBody>
      </p:sp>
      <p:sp>
        <p:nvSpPr>
          <p:cNvPr id="26" name="Shape 26"/>
          <p:cNvSpPr>
            <a:spLocks noGrp="1"/>
          </p:cNvSpPr>
          <p:nvPr>
            <p:ph type="sldNum" sz="quarter" idx="2"/>
          </p:nvPr>
        </p:nvSpPr>
        <p:spPr>
          <a:xfrm>
            <a:off x="12092513" y="9194800"/>
            <a:ext cx="309365" cy="342900"/>
          </a:xfrm>
          <a:prstGeom prst="rect">
            <a:avLst/>
          </a:prstGeom>
        </p:spPr>
        <p:txBody>
          <a:bodyPr/>
          <a:lstStyle>
            <a:lvl1pPr>
              <a:defRPr>
                <a:solidFill>
                  <a:srgbClr val="CBCBCB"/>
                </a:solidFill>
              </a:defRPr>
            </a:lvl1p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3" name="Shape 33"/>
          <p:cNvSpPr>
            <a:spLocks noGrp="1"/>
          </p:cNvSpPr>
          <p:nvPr>
            <p:ph type="title"/>
          </p:nvPr>
        </p:nvSpPr>
        <p:spPr>
          <a:xfrm>
            <a:off x="571500" y="571500"/>
            <a:ext cx="11861800" cy="5181600"/>
          </a:xfrm>
          <a:prstGeom prst="rect">
            <a:avLst/>
          </a:prstGeom>
        </p:spPr>
        <p:txBody>
          <a:bodyPr anchor="b"/>
          <a:lstStyle>
            <a:lvl1pPr algn="ctr">
              <a:lnSpc>
                <a:spcPct val="80000"/>
              </a:lnSpc>
              <a:spcBef>
                <a:spcPts val="0"/>
              </a:spcBef>
              <a:defRPr sz="12100">
                <a:solidFill>
                  <a:srgbClr val="5C5C5C"/>
                </a:solidFill>
              </a:defRPr>
            </a:lvl1pPr>
          </a:lstStyle>
          <a:p>
            <a:r>
              <a:t>Title Text</a:t>
            </a:r>
          </a:p>
        </p:txBody>
      </p:sp>
      <p:sp>
        <p:nvSpPr>
          <p:cNvPr id="34" name="Shape 34"/>
          <p:cNvSpPr>
            <a:spLocks noGrp="1"/>
          </p:cNvSpPr>
          <p:nvPr>
            <p:ph type="sldNum" sz="quarter" idx="2"/>
          </p:nvPr>
        </p:nvSpPr>
        <p:spPr>
          <a:xfrm>
            <a:off x="12083465" y="9189156"/>
            <a:ext cx="309365" cy="3429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41" name="Shape 41"/>
          <p:cNvSpPr>
            <a:spLocks noGrp="1"/>
          </p:cNvSpPr>
          <p:nvPr>
            <p:ph type="pic" idx="13"/>
          </p:nvPr>
        </p:nvSpPr>
        <p:spPr>
          <a:xfrm>
            <a:off x="7531100" y="0"/>
            <a:ext cx="5473700" cy="9753600"/>
          </a:xfrm>
          <a:prstGeom prst="rect">
            <a:avLst/>
          </a:prstGeom>
        </p:spPr>
        <p:txBody>
          <a:bodyPr lIns="91439" tIns="45719" rIns="91439" bIns="45719">
            <a:noAutofit/>
          </a:bodyPr>
          <a:lstStyle/>
          <a:p>
            <a:endParaRPr/>
          </a:p>
        </p:txBody>
      </p:sp>
      <p:sp>
        <p:nvSpPr>
          <p:cNvPr id="42" name="Shape 42"/>
          <p:cNvSpPr>
            <a:spLocks noGrp="1"/>
          </p:cNvSpPr>
          <p:nvPr>
            <p:ph type="body" sz="quarter" idx="14"/>
          </p:nvPr>
        </p:nvSpPr>
        <p:spPr>
          <a:xfrm flipV="1">
            <a:off x="571500" y="7619998"/>
            <a:ext cx="6451600" cy="3"/>
          </a:xfrm>
          <a:prstGeom prst="line">
            <a:avLst/>
          </a:prstGeom>
          <a:ln w="38100" cap="rnd">
            <a:solidFill>
              <a:srgbClr val="747676"/>
            </a:solidFill>
            <a:custDash>
              <a:ds d="100000" sp="200000"/>
            </a:custDash>
            <a:round/>
          </a:ln>
        </p:spPr>
        <p:txBody>
          <a:bodyPr anchor="ctr">
            <a:noAutofit/>
          </a:bodyPr>
          <a:lstStyle/>
          <a:p>
            <a:pPr marL="0" indent="0" defTabSz="457200">
              <a:spcBef>
                <a:spcPts val="0"/>
              </a:spcBef>
              <a:buSzTx/>
              <a:buFontTx/>
              <a:buNone/>
              <a:defRPr sz="1200">
                <a:solidFill>
                  <a:srgbClr val="000000"/>
                </a:solidFill>
                <a:latin typeface="Helvetica"/>
                <a:ea typeface="Helvetica"/>
                <a:cs typeface="Helvetica"/>
                <a:sym typeface="Helvetica"/>
              </a:defRPr>
            </a:pPr>
            <a:endParaRPr/>
          </a:p>
        </p:txBody>
      </p:sp>
      <p:sp>
        <p:nvSpPr>
          <p:cNvPr id="43" name="Shape 43"/>
          <p:cNvSpPr>
            <a:spLocks noGrp="1"/>
          </p:cNvSpPr>
          <p:nvPr>
            <p:ph type="title"/>
          </p:nvPr>
        </p:nvSpPr>
        <p:spPr>
          <a:xfrm>
            <a:off x="571500" y="571500"/>
            <a:ext cx="6451600" cy="7213600"/>
          </a:xfrm>
          <a:prstGeom prst="rect">
            <a:avLst/>
          </a:prstGeom>
        </p:spPr>
        <p:txBody>
          <a:bodyPr anchor="b"/>
          <a:lstStyle>
            <a:lvl1pPr algn="r">
              <a:lnSpc>
                <a:spcPct val="80000"/>
              </a:lnSpc>
              <a:spcBef>
                <a:spcPts val="0"/>
              </a:spcBef>
              <a:defRPr sz="12100">
                <a:solidFill>
                  <a:srgbClr val="5C5C5C"/>
                </a:solidFill>
              </a:defRPr>
            </a:lvl1pPr>
          </a:lstStyle>
          <a:p>
            <a:r>
              <a:t>Title Text</a:t>
            </a:r>
          </a:p>
        </p:txBody>
      </p:sp>
      <p:sp>
        <p:nvSpPr>
          <p:cNvPr id="44" name="Shape 44"/>
          <p:cNvSpPr>
            <a:spLocks noGrp="1"/>
          </p:cNvSpPr>
          <p:nvPr>
            <p:ph type="body" sz="quarter" idx="1"/>
          </p:nvPr>
        </p:nvSpPr>
        <p:spPr>
          <a:xfrm>
            <a:off x="571500" y="7670800"/>
            <a:ext cx="6451600" cy="1358900"/>
          </a:xfrm>
          <a:prstGeom prst="rect">
            <a:avLst/>
          </a:prstGeom>
        </p:spPr>
        <p:txBody>
          <a:bodyPr/>
          <a:lstStyle>
            <a:lvl1pPr marL="0" indent="0" algn="r">
              <a:lnSpc>
                <a:spcPct val="70000"/>
              </a:lnSpc>
              <a:spcBef>
                <a:spcPts val="600"/>
              </a:spcBef>
              <a:buSzTx/>
              <a:buFontTx/>
              <a:buNone/>
              <a:defRPr sz="4800">
                <a:solidFill>
                  <a:srgbClr val="747676"/>
                </a:solidFill>
                <a:latin typeface="Iowan Old Style Italic"/>
                <a:ea typeface="Iowan Old Style Italic"/>
                <a:cs typeface="Iowan Old Style Italic"/>
                <a:sym typeface="Iowan Old Style Italic"/>
              </a:defRPr>
            </a:lvl1pPr>
            <a:lvl2pPr marL="0" indent="228600" algn="r">
              <a:lnSpc>
                <a:spcPct val="70000"/>
              </a:lnSpc>
              <a:spcBef>
                <a:spcPts val="600"/>
              </a:spcBef>
              <a:buSzTx/>
              <a:buFontTx/>
              <a:buNone/>
              <a:defRPr sz="4800">
                <a:solidFill>
                  <a:srgbClr val="747676"/>
                </a:solidFill>
                <a:latin typeface="Iowan Old Style Italic"/>
                <a:ea typeface="Iowan Old Style Italic"/>
                <a:cs typeface="Iowan Old Style Italic"/>
                <a:sym typeface="Iowan Old Style Italic"/>
              </a:defRPr>
            </a:lvl2pPr>
            <a:lvl3pPr marL="0" indent="457200" algn="r">
              <a:lnSpc>
                <a:spcPct val="70000"/>
              </a:lnSpc>
              <a:spcBef>
                <a:spcPts val="600"/>
              </a:spcBef>
              <a:buSzTx/>
              <a:buFontTx/>
              <a:buNone/>
              <a:defRPr sz="4800">
                <a:solidFill>
                  <a:srgbClr val="747676"/>
                </a:solidFill>
                <a:latin typeface="Iowan Old Style Italic"/>
                <a:ea typeface="Iowan Old Style Italic"/>
                <a:cs typeface="Iowan Old Style Italic"/>
                <a:sym typeface="Iowan Old Style Italic"/>
              </a:defRPr>
            </a:lvl3pPr>
            <a:lvl4pPr marL="0" indent="685800" algn="r">
              <a:lnSpc>
                <a:spcPct val="70000"/>
              </a:lnSpc>
              <a:spcBef>
                <a:spcPts val="600"/>
              </a:spcBef>
              <a:buSzTx/>
              <a:buFontTx/>
              <a:buNone/>
              <a:defRPr sz="4800">
                <a:solidFill>
                  <a:srgbClr val="747676"/>
                </a:solidFill>
                <a:latin typeface="Iowan Old Style Italic"/>
                <a:ea typeface="Iowan Old Style Italic"/>
                <a:cs typeface="Iowan Old Style Italic"/>
                <a:sym typeface="Iowan Old Style Italic"/>
              </a:defRPr>
            </a:lvl4pPr>
            <a:lvl5pPr marL="0" indent="914400" algn="r">
              <a:lnSpc>
                <a:spcPct val="70000"/>
              </a:lnSpc>
              <a:spcBef>
                <a:spcPts val="600"/>
              </a:spcBef>
              <a:buSzTx/>
              <a:buFontTx/>
              <a:buNone/>
              <a:defRPr sz="4800">
                <a:solidFill>
                  <a:srgbClr val="747676"/>
                </a:solidFill>
                <a:latin typeface="Iowan Old Style Italic"/>
                <a:ea typeface="Iowan Old Style Italic"/>
                <a:cs typeface="Iowan Old Style Italic"/>
                <a:sym typeface="Iowan Old Style Italic"/>
              </a:defRPr>
            </a:lvl5pPr>
          </a:lstStyle>
          <a:p>
            <a:r>
              <a:t>Body Level One</a:t>
            </a:r>
          </a:p>
          <a:p>
            <a:pPr lvl="1"/>
            <a:r>
              <a:t>Body Level Two</a:t>
            </a:r>
          </a:p>
          <a:p>
            <a:pPr lvl="2"/>
            <a:r>
              <a:t>Body Level Three</a:t>
            </a:r>
          </a:p>
          <a:p>
            <a:pPr lvl="3"/>
            <a:r>
              <a:t>Body Level Four</a:t>
            </a:r>
          </a:p>
          <a:p>
            <a:pPr lvl="4"/>
            <a:r>
              <a:t>Body Level Five</a:t>
            </a:r>
          </a:p>
        </p:txBody>
      </p:sp>
      <p:sp>
        <p:nvSpPr>
          <p:cNvPr id="45" name="Shape 45"/>
          <p:cNvSpPr>
            <a:spLocks noGrp="1"/>
          </p:cNvSpPr>
          <p:nvPr>
            <p:ph type="sldNum" sz="quarter" idx="2"/>
          </p:nvPr>
        </p:nvSpPr>
        <p:spPr>
          <a:xfrm>
            <a:off x="12092513" y="9194800"/>
            <a:ext cx="309365" cy="342900"/>
          </a:xfrm>
          <a:prstGeom prst="rect">
            <a:avLst/>
          </a:prstGeom>
        </p:spPr>
        <p:txBody>
          <a:bodyPr/>
          <a:lstStyle>
            <a:lvl1pPr>
              <a:defRPr>
                <a:solidFill>
                  <a:srgbClr val="CBCBCB"/>
                </a:solidFill>
              </a:defRPr>
            </a:lvl1p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52" name="Shape 52"/>
          <p:cNvSpPr>
            <a:spLocks noGrp="1"/>
          </p:cNvSpPr>
          <p:nvPr>
            <p:ph type="body" sz="quarter" idx="13"/>
          </p:nvPr>
        </p:nvSpPr>
        <p:spPr>
          <a:xfrm>
            <a:off x="571500" y="1574800"/>
            <a:ext cx="11861800" cy="0"/>
          </a:xfrm>
          <a:prstGeom prst="line">
            <a:avLst/>
          </a:prstGeom>
          <a:ln w="38100" cap="rnd">
            <a:solidFill>
              <a:srgbClr val="747676"/>
            </a:solidFill>
            <a:custDash>
              <a:ds d="100000" sp="200000"/>
            </a:custDash>
            <a:round/>
          </a:ln>
        </p:spPr>
        <p:txBody>
          <a:bodyPr anchor="ctr">
            <a:noAutofit/>
          </a:bodyPr>
          <a:lstStyle/>
          <a:p>
            <a:pPr marL="0" indent="0" defTabSz="457200">
              <a:spcBef>
                <a:spcPts val="0"/>
              </a:spcBef>
              <a:buSzTx/>
              <a:buFontTx/>
              <a:buNone/>
              <a:defRPr sz="1200">
                <a:solidFill>
                  <a:srgbClr val="000000"/>
                </a:solidFill>
                <a:latin typeface="Helvetica"/>
                <a:ea typeface="Helvetica"/>
                <a:cs typeface="Helvetica"/>
                <a:sym typeface="Helvetica"/>
              </a:defRPr>
            </a:pPr>
            <a:endParaRPr/>
          </a:p>
        </p:txBody>
      </p:sp>
      <p:sp>
        <p:nvSpPr>
          <p:cNvPr id="53" name="Shape 53"/>
          <p:cNvSpPr>
            <a:spLocks noGrp="1"/>
          </p:cNvSpPr>
          <p:nvPr>
            <p:ph type="title"/>
          </p:nvPr>
        </p:nvSpPr>
        <p:spPr>
          <a:prstGeom prst="rect">
            <a:avLst/>
          </a:prstGeom>
        </p:spPr>
        <p:txBody>
          <a:bodyPr/>
          <a:lstStyle/>
          <a:p>
            <a:r>
              <a:t>Title Text</a:t>
            </a:r>
          </a:p>
        </p:txBody>
      </p:sp>
      <p:sp>
        <p:nvSpPr>
          <p:cNvPr id="54" name="Shape 54"/>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71" name="Shape 71"/>
          <p:cNvSpPr>
            <a:spLocks noGrp="1"/>
          </p:cNvSpPr>
          <p:nvPr>
            <p:ph type="pic" idx="13"/>
          </p:nvPr>
        </p:nvSpPr>
        <p:spPr>
          <a:xfrm>
            <a:off x="0" y="0"/>
            <a:ext cx="6438900" cy="9753600"/>
          </a:xfrm>
          <a:prstGeom prst="rect">
            <a:avLst/>
          </a:prstGeom>
        </p:spPr>
        <p:txBody>
          <a:bodyPr lIns="91439" tIns="45719" rIns="91439" bIns="45719">
            <a:noAutofit/>
          </a:bodyPr>
          <a:lstStyle/>
          <a:p>
            <a:endParaRPr/>
          </a:p>
        </p:txBody>
      </p:sp>
      <p:sp>
        <p:nvSpPr>
          <p:cNvPr id="72" name="Shape 72"/>
          <p:cNvSpPr>
            <a:spLocks noGrp="1"/>
          </p:cNvSpPr>
          <p:nvPr>
            <p:ph type="body" sz="quarter" idx="14"/>
          </p:nvPr>
        </p:nvSpPr>
        <p:spPr>
          <a:xfrm>
            <a:off x="7023100" y="1574800"/>
            <a:ext cx="5397500" cy="0"/>
          </a:xfrm>
          <a:prstGeom prst="line">
            <a:avLst/>
          </a:prstGeom>
          <a:ln w="38100" cap="rnd">
            <a:solidFill>
              <a:srgbClr val="747676"/>
            </a:solidFill>
            <a:custDash>
              <a:ds d="100000" sp="200000"/>
            </a:custDash>
            <a:round/>
          </a:ln>
        </p:spPr>
        <p:txBody>
          <a:bodyPr anchor="ctr">
            <a:noAutofit/>
          </a:bodyPr>
          <a:lstStyle/>
          <a:p>
            <a:pPr marL="0" indent="0" defTabSz="457200">
              <a:spcBef>
                <a:spcPts val="0"/>
              </a:spcBef>
              <a:buSzTx/>
              <a:buFontTx/>
              <a:buNone/>
              <a:defRPr sz="1200">
                <a:solidFill>
                  <a:srgbClr val="000000"/>
                </a:solidFill>
                <a:latin typeface="Helvetica"/>
                <a:ea typeface="Helvetica"/>
                <a:cs typeface="Helvetica"/>
                <a:sym typeface="Helvetica"/>
              </a:defRPr>
            </a:pPr>
            <a:endParaRPr/>
          </a:p>
        </p:txBody>
      </p:sp>
      <p:sp>
        <p:nvSpPr>
          <p:cNvPr id="73" name="Shape 73"/>
          <p:cNvSpPr>
            <a:spLocks noGrp="1"/>
          </p:cNvSpPr>
          <p:nvPr>
            <p:ph type="title"/>
          </p:nvPr>
        </p:nvSpPr>
        <p:spPr>
          <a:xfrm>
            <a:off x="7023100" y="723900"/>
            <a:ext cx="5397500" cy="723900"/>
          </a:xfrm>
          <a:prstGeom prst="rect">
            <a:avLst/>
          </a:prstGeom>
        </p:spPr>
        <p:txBody>
          <a:bodyPr/>
          <a:lstStyle/>
          <a:p>
            <a:r>
              <a:t>Title Text</a:t>
            </a:r>
          </a:p>
        </p:txBody>
      </p:sp>
      <p:sp>
        <p:nvSpPr>
          <p:cNvPr id="74" name="Shape 74"/>
          <p:cNvSpPr>
            <a:spLocks noGrp="1"/>
          </p:cNvSpPr>
          <p:nvPr>
            <p:ph type="body" sz="half" idx="1"/>
          </p:nvPr>
        </p:nvSpPr>
        <p:spPr>
          <a:xfrm>
            <a:off x="7023100" y="1803400"/>
            <a:ext cx="5397500" cy="7226300"/>
          </a:xfrm>
          <a:prstGeom prst="rect">
            <a:avLst/>
          </a:prstGeom>
        </p:spPr>
        <p:txBody>
          <a:bodyPr/>
          <a:lstStyle>
            <a:lvl1pPr marL="406400" indent="-406400">
              <a:defRPr sz="2800"/>
            </a:lvl1pPr>
            <a:lvl2pPr marL="812800" indent="-406400">
              <a:defRPr sz="2800"/>
            </a:lvl2pPr>
            <a:lvl3pPr marL="1219200" indent="-406400">
              <a:defRPr sz="2800"/>
            </a:lvl3pPr>
            <a:lvl4pPr marL="1625600" indent="-406400">
              <a:defRPr sz="2800"/>
            </a:lvl4pPr>
            <a:lvl5pPr marL="2032000" indent="-406400">
              <a:defRPr sz="2800"/>
            </a:lvl5pPr>
          </a:lstStyle>
          <a:p>
            <a:r>
              <a:t>Body Level One</a:t>
            </a:r>
          </a:p>
          <a:p>
            <a:pPr lvl="1"/>
            <a:r>
              <a:t>Body Level Two</a:t>
            </a:r>
          </a:p>
          <a:p>
            <a:pPr lvl="2"/>
            <a:r>
              <a:t>Body Level Three</a:t>
            </a:r>
          </a:p>
          <a:p>
            <a:pPr lvl="3"/>
            <a:r>
              <a:t>Body Level Four</a:t>
            </a:r>
          </a:p>
          <a:p>
            <a:pPr lvl="4"/>
            <a:r>
              <a:t>Body Level Five</a:t>
            </a:r>
          </a:p>
        </p:txBody>
      </p:sp>
      <p:sp>
        <p:nvSpPr>
          <p:cNvPr id="75" name="Shape 7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82" name="Shape 82"/>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83" name="Shape 8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90" name="Shape 90"/>
          <p:cNvSpPr>
            <a:spLocks noGrp="1"/>
          </p:cNvSpPr>
          <p:nvPr>
            <p:ph type="pic" idx="13"/>
          </p:nvPr>
        </p:nvSpPr>
        <p:spPr>
          <a:xfrm>
            <a:off x="571500" y="571500"/>
            <a:ext cx="7429500" cy="7315200"/>
          </a:xfrm>
          <a:prstGeom prst="rect">
            <a:avLst/>
          </a:prstGeom>
        </p:spPr>
        <p:txBody>
          <a:bodyPr lIns="91439" tIns="45719" rIns="91439" bIns="45719">
            <a:noAutofit/>
          </a:bodyPr>
          <a:lstStyle/>
          <a:p>
            <a:endParaRPr/>
          </a:p>
        </p:txBody>
      </p:sp>
      <p:sp>
        <p:nvSpPr>
          <p:cNvPr id="91" name="Shape 91"/>
          <p:cNvSpPr>
            <a:spLocks noGrp="1"/>
          </p:cNvSpPr>
          <p:nvPr>
            <p:ph type="pic" sz="quarter" idx="14"/>
          </p:nvPr>
        </p:nvSpPr>
        <p:spPr>
          <a:xfrm>
            <a:off x="8128000" y="571500"/>
            <a:ext cx="4305300" cy="3594100"/>
          </a:xfrm>
          <a:prstGeom prst="rect">
            <a:avLst/>
          </a:prstGeom>
        </p:spPr>
        <p:txBody>
          <a:bodyPr lIns="91439" tIns="45719" rIns="91439" bIns="45719">
            <a:noAutofit/>
          </a:bodyPr>
          <a:lstStyle/>
          <a:p>
            <a:endParaRPr/>
          </a:p>
        </p:txBody>
      </p:sp>
      <p:sp>
        <p:nvSpPr>
          <p:cNvPr id="92" name="Shape 92"/>
          <p:cNvSpPr>
            <a:spLocks noGrp="1"/>
          </p:cNvSpPr>
          <p:nvPr>
            <p:ph type="pic" sz="quarter" idx="15"/>
          </p:nvPr>
        </p:nvSpPr>
        <p:spPr>
          <a:xfrm>
            <a:off x="8128000" y="4292600"/>
            <a:ext cx="4305300" cy="3594100"/>
          </a:xfrm>
          <a:prstGeom prst="rect">
            <a:avLst/>
          </a:prstGeom>
        </p:spPr>
        <p:txBody>
          <a:bodyPr lIns="91439" tIns="45719" rIns="91439" bIns="45719">
            <a:noAutofit/>
          </a:bodyPr>
          <a:lstStyle/>
          <a:p>
            <a:endParaRPr/>
          </a:p>
        </p:txBody>
      </p:sp>
      <p:sp>
        <p:nvSpPr>
          <p:cNvPr id="93" name="Shape 93"/>
          <p:cNvSpPr>
            <a:spLocks noGrp="1"/>
          </p:cNvSpPr>
          <p:nvPr>
            <p:ph type="body" sz="quarter" idx="1"/>
          </p:nvPr>
        </p:nvSpPr>
        <p:spPr>
          <a:xfrm>
            <a:off x="571500" y="8051800"/>
            <a:ext cx="11861800" cy="1333500"/>
          </a:xfrm>
          <a:prstGeom prst="rect">
            <a:avLst/>
          </a:prstGeom>
        </p:spPr>
        <p:txBody>
          <a:bodyPr/>
          <a:lstStyle>
            <a:lvl1pPr marL="0" indent="0">
              <a:spcBef>
                <a:spcPts val="1400"/>
              </a:spcBef>
              <a:buSzTx/>
              <a:buFontTx/>
              <a:buNone/>
              <a:defRPr sz="2800" spc="28">
                <a:latin typeface="Iowan Old Style Italic"/>
                <a:ea typeface="Iowan Old Style Italic"/>
                <a:cs typeface="Iowan Old Style Italic"/>
                <a:sym typeface="Iowan Old Style Italic"/>
              </a:defRPr>
            </a:lvl1pPr>
            <a:lvl2pPr marL="0" indent="228600">
              <a:spcBef>
                <a:spcPts val="1400"/>
              </a:spcBef>
              <a:buSzTx/>
              <a:buFontTx/>
              <a:buNone/>
              <a:defRPr sz="2800" spc="28">
                <a:latin typeface="Iowan Old Style Italic"/>
                <a:ea typeface="Iowan Old Style Italic"/>
                <a:cs typeface="Iowan Old Style Italic"/>
                <a:sym typeface="Iowan Old Style Italic"/>
              </a:defRPr>
            </a:lvl2pPr>
            <a:lvl3pPr marL="0" indent="457200">
              <a:spcBef>
                <a:spcPts val="1400"/>
              </a:spcBef>
              <a:buSzTx/>
              <a:buFontTx/>
              <a:buNone/>
              <a:defRPr sz="2800" spc="28">
                <a:latin typeface="Iowan Old Style Italic"/>
                <a:ea typeface="Iowan Old Style Italic"/>
                <a:cs typeface="Iowan Old Style Italic"/>
                <a:sym typeface="Iowan Old Style Italic"/>
              </a:defRPr>
            </a:lvl3pPr>
            <a:lvl4pPr marL="0" indent="685800">
              <a:spcBef>
                <a:spcPts val="1400"/>
              </a:spcBef>
              <a:buSzTx/>
              <a:buFontTx/>
              <a:buNone/>
              <a:defRPr sz="2800" spc="28">
                <a:latin typeface="Iowan Old Style Italic"/>
                <a:ea typeface="Iowan Old Style Italic"/>
                <a:cs typeface="Iowan Old Style Italic"/>
                <a:sym typeface="Iowan Old Style Italic"/>
              </a:defRPr>
            </a:lvl4pPr>
            <a:lvl5pPr marL="0" indent="914400">
              <a:spcBef>
                <a:spcPts val="1400"/>
              </a:spcBef>
              <a:buSzTx/>
              <a:buFontTx/>
              <a:buNone/>
              <a:defRPr sz="2800" spc="28">
                <a:latin typeface="Iowan Old Style Italic"/>
                <a:ea typeface="Iowan Old Style Italic"/>
                <a:cs typeface="Iowan Old Style Italic"/>
                <a:sym typeface="Iowan Old Style Italic"/>
              </a:defRPr>
            </a:lvl5pPr>
          </a:lstStyle>
          <a:p>
            <a:r>
              <a:t>Body Level One</a:t>
            </a:r>
          </a:p>
          <a:p>
            <a:pPr lvl="1"/>
            <a:r>
              <a:t>Body Level Two</a:t>
            </a:r>
          </a:p>
          <a:p>
            <a:pPr lvl="2"/>
            <a:r>
              <a:t>Body Level Three</a:t>
            </a:r>
          </a:p>
          <a:p>
            <a:pPr lvl="3"/>
            <a:r>
              <a:t>Body Level Four</a:t>
            </a:r>
          </a:p>
          <a:p>
            <a:pPr lvl="4"/>
            <a:r>
              <a:t>Body Level Five</a:t>
            </a:r>
          </a:p>
        </p:txBody>
      </p:sp>
      <p:sp>
        <p:nvSpPr>
          <p:cNvPr id="94" name="Shape 94"/>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101" name="Shape 101"/>
          <p:cNvSpPr/>
          <p:nvPr/>
        </p:nvSpPr>
        <p:spPr>
          <a:xfrm>
            <a:off x="508000" y="1771650"/>
            <a:ext cx="1697832" cy="3175000"/>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lvl1pPr>
              <a:lnSpc>
                <a:spcPct val="80000"/>
              </a:lnSpc>
              <a:spcBef>
                <a:spcPts val="0"/>
              </a:spcBef>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1000" b="1" spc="0">
                <a:solidFill>
                  <a:srgbClr val="E4E4E4"/>
                </a:solidFill>
                <a:latin typeface="Baskerville"/>
                <a:ea typeface="Baskerville"/>
                <a:cs typeface="Baskerville"/>
                <a:sym typeface="Baskerville"/>
              </a:defRPr>
            </a:lvl1pPr>
          </a:lstStyle>
          <a:p>
            <a:r>
              <a:t>“</a:t>
            </a:r>
          </a:p>
        </p:txBody>
      </p:sp>
      <p:sp>
        <p:nvSpPr>
          <p:cNvPr id="102" name="Shape 102"/>
          <p:cNvSpPr>
            <a:spLocks noGrp="1"/>
          </p:cNvSpPr>
          <p:nvPr>
            <p:ph type="body" sz="quarter" idx="13"/>
          </p:nvPr>
        </p:nvSpPr>
        <p:spPr>
          <a:xfrm>
            <a:off x="1943100" y="3870536"/>
            <a:ext cx="10490200" cy="939801"/>
          </a:xfrm>
          <a:prstGeom prst="rect">
            <a:avLst/>
          </a:prstGeom>
        </p:spPr>
        <p:txBody>
          <a:bodyPr>
            <a:spAutoFit/>
          </a:bodyPr>
          <a:lstStyle>
            <a:lvl1pPr marL="0" indent="0">
              <a:spcBef>
                <a:spcPts val="1600"/>
              </a:spcBef>
              <a:buSzTx/>
              <a:buFontTx/>
              <a:buNone/>
              <a:defRPr sz="4800">
                <a:solidFill>
                  <a:srgbClr val="747676"/>
                </a:solidFill>
              </a:defRPr>
            </a:lvl1pPr>
          </a:lstStyle>
          <a:p>
            <a:r>
              <a:t>Type a quote here.</a:t>
            </a:r>
          </a:p>
        </p:txBody>
      </p:sp>
      <p:sp>
        <p:nvSpPr>
          <p:cNvPr id="103" name="Shape 103"/>
          <p:cNvSpPr>
            <a:spLocks noGrp="1"/>
          </p:cNvSpPr>
          <p:nvPr>
            <p:ph type="body" sz="quarter" idx="14"/>
          </p:nvPr>
        </p:nvSpPr>
        <p:spPr>
          <a:xfrm>
            <a:off x="1943100" y="7772400"/>
            <a:ext cx="10490200" cy="939800"/>
          </a:xfrm>
          <a:prstGeom prst="rect">
            <a:avLst/>
          </a:prstGeom>
        </p:spPr>
        <p:txBody>
          <a:bodyPr>
            <a:spAutoFit/>
          </a:bodyPr>
          <a:lstStyle>
            <a:lvl1pPr marL="0" indent="0" algn="r">
              <a:lnSpc>
                <a:spcPct val="70000"/>
              </a:lnSpc>
              <a:spcBef>
                <a:spcPts val="1600"/>
              </a:spcBef>
              <a:buSzTx/>
              <a:buFontTx/>
              <a:buNone/>
              <a:defRPr sz="4800">
                <a:solidFill>
                  <a:srgbClr val="6B6D6D"/>
                </a:solidFill>
                <a:latin typeface="Iowan Old Style Italic"/>
                <a:ea typeface="Iowan Old Style Italic"/>
                <a:cs typeface="Iowan Old Style Italic"/>
                <a:sym typeface="Iowan Old Style Italic"/>
              </a:defRPr>
            </a:lvl1pPr>
          </a:lstStyle>
          <a:p>
            <a:r>
              <a:t>-Johnny Appleseed</a:t>
            </a:r>
          </a:p>
        </p:txBody>
      </p:sp>
      <p:sp>
        <p:nvSpPr>
          <p:cNvPr id="104" name="Shape 104"/>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571500" y="723900"/>
            <a:ext cx="11861800" cy="7239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ormAutofit/>
          </a:bodyPr>
          <a:lstStyle/>
          <a:p>
            <a:r>
              <a:t>Title Text</a:t>
            </a:r>
          </a:p>
        </p:txBody>
      </p:sp>
      <p:sp>
        <p:nvSpPr>
          <p:cNvPr id="3" name="Shape 3"/>
          <p:cNvSpPr>
            <a:spLocks noGrp="1"/>
          </p:cNvSpPr>
          <p:nvPr>
            <p:ph type="body" idx="1"/>
          </p:nvPr>
        </p:nvSpPr>
        <p:spPr>
          <a:xfrm>
            <a:off x="571500" y="1803400"/>
            <a:ext cx="11861800" cy="72263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ormAutofit/>
          </a:bodyPr>
          <a:lstStyle/>
          <a:p>
            <a:r>
              <a:t>Body Level One</a:t>
            </a:r>
          </a:p>
          <a:p>
            <a:pPr lvl="1"/>
            <a:r>
              <a:t>Body Level Two</a:t>
            </a:r>
          </a:p>
          <a:p>
            <a:pPr lvl="2"/>
            <a:r>
              <a:t>Body Level Three</a:t>
            </a:r>
          </a:p>
          <a:p>
            <a:pPr lvl="3"/>
            <a:r>
              <a:t>Body Level Four</a:t>
            </a:r>
          </a:p>
          <a:p>
            <a:pPr lvl="4"/>
            <a:r>
              <a:t>Body Level Five</a:t>
            </a:r>
          </a:p>
        </p:txBody>
      </p:sp>
      <p:sp>
        <p:nvSpPr>
          <p:cNvPr id="4" name="Shape 4"/>
          <p:cNvSpPr>
            <a:spLocks noGrp="1"/>
          </p:cNvSpPr>
          <p:nvPr>
            <p:ph type="sldNum" sz="quarter" idx="2"/>
          </p:nvPr>
        </p:nvSpPr>
        <p:spPr>
          <a:xfrm>
            <a:off x="12081047" y="9194800"/>
            <a:ext cx="309365" cy="342900"/>
          </a:xfrm>
          <a:prstGeom prst="rect">
            <a:avLst/>
          </a:prstGeom>
          <a:ln w="12700">
            <a:miter lim="400000"/>
          </a:ln>
        </p:spPr>
        <p:txBody>
          <a:bodyPr wrap="none" lIns="50800" tIns="50800" rIns="50800" bIns="50800">
            <a:spAutoFit/>
          </a:bodyPr>
          <a:lstStyle>
            <a:lvl1pPr algn="r">
              <a:spcBef>
                <a:spcPts val="0"/>
              </a:spcBef>
              <a:defRPr sz="1600" spc="0">
                <a:solidFill>
                  <a:srgbClr val="747676"/>
                </a:solidFill>
                <a:latin typeface="DIN Alternate"/>
                <a:ea typeface="DIN Alternate"/>
                <a:cs typeface="DIN Alternate"/>
                <a:sym typeface="DIN Alternate"/>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5" r:id="rId6"/>
    <p:sldLayoutId id="2147483656" r:id="rId7"/>
    <p:sldLayoutId id="2147483657" r:id="rId8"/>
    <p:sldLayoutId id="2147483658" r:id="rId9"/>
    <p:sldLayoutId id="2147483659" r:id="rId10"/>
    <p:sldLayoutId id="2147483660" r:id="rId11"/>
    <p:sldLayoutId id="2147483661" r:id="rId12"/>
  </p:sldLayoutIdLst>
  <p:transition spd="med"/>
  <p:txStyles>
    <p:titleStyle>
      <a:lvl1pPr marL="0" marR="0" indent="0" algn="l" defTabSz="584200" rtl="0" latinLnBrk="0">
        <a:lnSpc>
          <a:spcPct val="100000"/>
        </a:lnSpc>
        <a:spcBef>
          <a:spcPts val="2300"/>
        </a:spcBef>
        <a:spcAft>
          <a:spcPts val="0"/>
        </a:spcAft>
        <a:buClrTx/>
        <a:buSzTx/>
        <a:buFontTx/>
        <a:buNone/>
        <a:tabLst/>
        <a:defRPr sz="5200" b="0" i="0" u="none" strike="noStrike" cap="all" spc="0" baseline="0">
          <a:ln>
            <a:noFill/>
          </a:ln>
          <a:solidFill>
            <a:srgbClr val="747676"/>
          </a:solidFill>
          <a:uFillTx/>
          <a:latin typeface="+mn-lt"/>
          <a:ea typeface="+mn-ea"/>
          <a:cs typeface="+mn-cs"/>
          <a:sym typeface="DIN Condensed"/>
        </a:defRPr>
      </a:lvl1pPr>
      <a:lvl2pPr marL="0" marR="0" indent="228600" algn="l" defTabSz="584200" rtl="0" latinLnBrk="0">
        <a:lnSpc>
          <a:spcPct val="100000"/>
        </a:lnSpc>
        <a:spcBef>
          <a:spcPts val="2300"/>
        </a:spcBef>
        <a:spcAft>
          <a:spcPts val="0"/>
        </a:spcAft>
        <a:buClrTx/>
        <a:buSzTx/>
        <a:buFontTx/>
        <a:buNone/>
        <a:tabLst/>
        <a:defRPr sz="5200" b="0" i="0" u="none" strike="noStrike" cap="all" spc="0" baseline="0">
          <a:ln>
            <a:noFill/>
          </a:ln>
          <a:solidFill>
            <a:srgbClr val="747676"/>
          </a:solidFill>
          <a:uFillTx/>
          <a:latin typeface="+mn-lt"/>
          <a:ea typeface="+mn-ea"/>
          <a:cs typeface="+mn-cs"/>
          <a:sym typeface="DIN Condensed"/>
        </a:defRPr>
      </a:lvl2pPr>
      <a:lvl3pPr marL="0" marR="0" indent="457200" algn="l" defTabSz="584200" rtl="0" latinLnBrk="0">
        <a:lnSpc>
          <a:spcPct val="100000"/>
        </a:lnSpc>
        <a:spcBef>
          <a:spcPts val="2300"/>
        </a:spcBef>
        <a:spcAft>
          <a:spcPts val="0"/>
        </a:spcAft>
        <a:buClrTx/>
        <a:buSzTx/>
        <a:buFontTx/>
        <a:buNone/>
        <a:tabLst/>
        <a:defRPr sz="5200" b="0" i="0" u="none" strike="noStrike" cap="all" spc="0" baseline="0">
          <a:ln>
            <a:noFill/>
          </a:ln>
          <a:solidFill>
            <a:srgbClr val="747676"/>
          </a:solidFill>
          <a:uFillTx/>
          <a:latin typeface="+mn-lt"/>
          <a:ea typeface="+mn-ea"/>
          <a:cs typeface="+mn-cs"/>
          <a:sym typeface="DIN Condensed"/>
        </a:defRPr>
      </a:lvl3pPr>
      <a:lvl4pPr marL="0" marR="0" indent="685800" algn="l" defTabSz="584200" rtl="0" latinLnBrk="0">
        <a:lnSpc>
          <a:spcPct val="100000"/>
        </a:lnSpc>
        <a:spcBef>
          <a:spcPts val="2300"/>
        </a:spcBef>
        <a:spcAft>
          <a:spcPts val="0"/>
        </a:spcAft>
        <a:buClrTx/>
        <a:buSzTx/>
        <a:buFontTx/>
        <a:buNone/>
        <a:tabLst/>
        <a:defRPr sz="5200" b="0" i="0" u="none" strike="noStrike" cap="all" spc="0" baseline="0">
          <a:ln>
            <a:noFill/>
          </a:ln>
          <a:solidFill>
            <a:srgbClr val="747676"/>
          </a:solidFill>
          <a:uFillTx/>
          <a:latin typeface="+mn-lt"/>
          <a:ea typeface="+mn-ea"/>
          <a:cs typeface="+mn-cs"/>
          <a:sym typeface="DIN Condensed"/>
        </a:defRPr>
      </a:lvl4pPr>
      <a:lvl5pPr marL="0" marR="0" indent="914400" algn="l" defTabSz="584200" rtl="0" latinLnBrk="0">
        <a:lnSpc>
          <a:spcPct val="100000"/>
        </a:lnSpc>
        <a:spcBef>
          <a:spcPts val="2300"/>
        </a:spcBef>
        <a:spcAft>
          <a:spcPts val="0"/>
        </a:spcAft>
        <a:buClrTx/>
        <a:buSzTx/>
        <a:buFontTx/>
        <a:buNone/>
        <a:tabLst/>
        <a:defRPr sz="5200" b="0" i="0" u="none" strike="noStrike" cap="all" spc="0" baseline="0">
          <a:ln>
            <a:noFill/>
          </a:ln>
          <a:solidFill>
            <a:srgbClr val="747676"/>
          </a:solidFill>
          <a:uFillTx/>
          <a:latin typeface="+mn-lt"/>
          <a:ea typeface="+mn-ea"/>
          <a:cs typeface="+mn-cs"/>
          <a:sym typeface="DIN Condensed"/>
        </a:defRPr>
      </a:lvl5pPr>
      <a:lvl6pPr marL="0" marR="0" indent="1143000" algn="l" defTabSz="584200" rtl="0" latinLnBrk="0">
        <a:lnSpc>
          <a:spcPct val="100000"/>
        </a:lnSpc>
        <a:spcBef>
          <a:spcPts val="2300"/>
        </a:spcBef>
        <a:spcAft>
          <a:spcPts val="0"/>
        </a:spcAft>
        <a:buClrTx/>
        <a:buSzTx/>
        <a:buFontTx/>
        <a:buNone/>
        <a:tabLst/>
        <a:defRPr sz="5200" b="0" i="0" u="none" strike="noStrike" cap="all" spc="0" baseline="0">
          <a:ln>
            <a:noFill/>
          </a:ln>
          <a:solidFill>
            <a:srgbClr val="747676"/>
          </a:solidFill>
          <a:uFillTx/>
          <a:latin typeface="+mn-lt"/>
          <a:ea typeface="+mn-ea"/>
          <a:cs typeface="+mn-cs"/>
          <a:sym typeface="DIN Condensed"/>
        </a:defRPr>
      </a:lvl6pPr>
      <a:lvl7pPr marL="0" marR="0" indent="1371600" algn="l" defTabSz="584200" rtl="0" latinLnBrk="0">
        <a:lnSpc>
          <a:spcPct val="100000"/>
        </a:lnSpc>
        <a:spcBef>
          <a:spcPts val="2300"/>
        </a:spcBef>
        <a:spcAft>
          <a:spcPts val="0"/>
        </a:spcAft>
        <a:buClrTx/>
        <a:buSzTx/>
        <a:buFontTx/>
        <a:buNone/>
        <a:tabLst/>
        <a:defRPr sz="5200" b="0" i="0" u="none" strike="noStrike" cap="all" spc="0" baseline="0">
          <a:ln>
            <a:noFill/>
          </a:ln>
          <a:solidFill>
            <a:srgbClr val="747676"/>
          </a:solidFill>
          <a:uFillTx/>
          <a:latin typeface="+mn-lt"/>
          <a:ea typeface="+mn-ea"/>
          <a:cs typeface="+mn-cs"/>
          <a:sym typeface="DIN Condensed"/>
        </a:defRPr>
      </a:lvl7pPr>
      <a:lvl8pPr marL="0" marR="0" indent="1600200" algn="l" defTabSz="584200" rtl="0" latinLnBrk="0">
        <a:lnSpc>
          <a:spcPct val="100000"/>
        </a:lnSpc>
        <a:spcBef>
          <a:spcPts val="2300"/>
        </a:spcBef>
        <a:spcAft>
          <a:spcPts val="0"/>
        </a:spcAft>
        <a:buClrTx/>
        <a:buSzTx/>
        <a:buFontTx/>
        <a:buNone/>
        <a:tabLst/>
        <a:defRPr sz="5200" b="0" i="0" u="none" strike="noStrike" cap="all" spc="0" baseline="0">
          <a:ln>
            <a:noFill/>
          </a:ln>
          <a:solidFill>
            <a:srgbClr val="747676"/>
          </a:solidFill>
          <a:uFillTx/>
          <a:latin typeface="+mn-lt"/>
          <a:ea typeface="+mn-ea"/>
          <a:cs typeface="+mn-cs"/>
          <a:sym typeface="DIN Condensed"/>
        </a:defRPr>
      </a:lvl8pPr>
      <a:lvl9pPr marL="0" marR="0" indent="1828800" algn="l" defTabSz="584200" rtl="0" latinLnBrk="0">
        <a:lnSpc>
          <a:spcPct val="100000"/>
        </a:lnSpc>
        <a:spcBef>
          <a:spcPts val="2300"/>
        </a:spcBef>
        <a:spcAft>
          <a:spcPts val="0"/>
        </a:spcAft>
        <a:buClrTx/>
        <a:buSzTx/>
        <a:buFontTx/>
        <a:buNone/>
        <a:tabLst/>
        <a:defRPr sz="5200" b="0" i="0" u="none" strike="noStrike" cap="all" spc="0" baseline="0">
          <a:ln>
            <a:noFill/>
          </a:ln>
          <a:solidFill>
            <a:srgbClr val="747676"/>
          </a:solidFill>
          <a:uFillTx/>
          <a:latin typeface="+mn-lt"/>
          <a:ea typeface="+mn-ea"/>
          <a:cs typeface="+mn-cs"/>
          <a:sym typeface="DIN Condensed"/>
        </a:defRPr>
      </a:lvl9pPr>
    </p:titleStyle>
    <p:bodyStyle>
      <a:lvl1pPr marL="469900" marR="0" indent="-469900" algn="l" defTabSz="584200" rtl="0" latinLnBrk="0">
        <a:lnSpc>
          <a:spcPct val="100000"/>
        </a:lnSpc>
        <a:spcBef>
          <a:spcPts val="1800"/>
        </a:spcBef>
        <a:spcAft>
          <a:spcPts val="0"/>
        </a:spcAft>
        <a:buClrTx/>
        <a:buSzPct val="75000"/>
        <a:buFont typeface="Zapf Dingbats"/>
        <a:buChar char="➤"/>
        <a:tabLst/>
        <a:defRPr sz="3200" b="0" i="0" u="none" strike="noStrike" cap="none" spc="0" baseline="0">
          <a:ln>
            <a:noFill/>
          </a:ln>
          <a:solidFill>
            <a:srgbClr val="5C5C5C"/>
          </a:solidFill>
          <a:uFillTx/>
          <a:latin typeface="Iowan Old Style Roman"/>
          <a:ea typeface="Iowan Old Style Roman"/>
          <a:cs typeface="Iowan Old Style Roman"/>
          <a:sym typeface="Iowan Old Style Roman"/>
        </a:defRPr>
      </a:lvl1pPr>
      <a:lvl2pPr marL="939800" marR="0" indent="-469900" algn="l" defTabSz="584200" rtl="0" latinLnBrk="0">
        <a:lnSpc>
          <a:spcPct val="100000"/>
        </a:lnSpc>
        <a:spcBef>
          <a:spcPts val="1800"/>
        </a:spcBef>
        <a:spcAft>
          <a:spcPts val="0"/>
        </a:spcAft>
        <a:buClrTx/>
        <a:buSzPct val="75000"/>
        <a:buFont typeface="Zapf Dingbats"/>
        <a:buChar char="➤"/>
        <a:tabLst/>
        <a:defRPr sz="3200" b="0" i="0" u="none" strike="noStrike" cap="none" spc="0" baseline="0">
          <a:ln>
            <a:noFill/>
          </a:ln>
          <a:solidFill>
            <a:srgbClr val="5C5C5C"/>
          </a:solidFill>
          <a:uFillTx/>
          <a:latin typeface="Iowan Old Style Roman"/>
          <a:ea typeface="Iowan Old Style Roman"/>
          <a:cs typeface="Iowan Old Style Roman"/>
          <a:sym typeface="Iowan Old Style Roman"/>
        </a:defRPr>
      </a:lvl2pPr>
      <a:lvl3pPr marL="1409700" marR="0" indent="-469900" algn="l" defTabSz="584200" rtl="0" latinLnBrk="0">
        <a:lnSpc>
          <a:spcPct val="100000"/>
        </a:lnSpc>
        <a:spcBef>
          <a:spcPts val="1800"/>
        </a:spcBef>
        <a:spcAft>
          <a:spcPts val="0"/>
        </a:spcAft>
        <a:buClrTx/>
        <a:buSzPct val="75000"/>
        <a:buFont typeface="Zapf Dingbats"/>
        <a:buChar char="➤"/>
        <a:tabLst/>
        <a:defRPr sz="3200" b="0" i="0" u="none" strike="noStrike" cap="none" spc="0" baseline="0">
          <a:ln>
            <a:noFill/>
          </a:ln>
          <a:solidFill>
            <a:srgbClr val="5C5C5C"/>
          </a:solidFill>
          <a:uFillTx/>
          <a:latin typeface="Iowan Old Style Roman"/>
          <a:ea typeface="Iowan Old Style Roman"/>
          <a:cs typeface="Iowan Old Style Roman"/>
          <a:sym typeface="Iowan Old Style Roman"/>
        </a:defRPr>
      </a:lvl3pPr>
      <a:lvl4pPr marL="1879600" marR="0" indent="-469900" algn="l" defTabSz="584200" rtl="0" latinLnBrk="0">
        <a:lnSpc>
          <a:spcPct val="100000"/>
        </a:lnSpc>
        <a:spcBef>
          <a:spcPts val="1800"/>
        </a:spcBef>
        <a:spcAft>
          <a:spcPts val="0"/>
        </a:spcAft>
        <a:buClrTx/>
        <a:buSzPct val="75000"/>
        <a:buFont typeface="Zapf Dingbats"/>
        <a:buChar char="➤"/>
        <a:tabLst/>
        <a:defRPr sz="3200" b="0" i="0" u="none" strike="noStrike" cap="none" spc="0" baseline="0">
          <a:ln>
            <a:noFill/>
          </a:ln>
          <a:solidFill>
            <a:srgbClr val="5C5C5C"/>
          </a:solidFill>
          <a:uFillTx/>
          <a:latin typeface="Iowan Old Style Roman"/>
          <a:ea typeface="Iowan Old Style Roman"/>
          <a:cs typeface="Iowan Old Style Roman"/>
          <a:sym typeface="Iowan Old Style Roman"/>
        </a:defRPr>
      </a:lvl4pPr>
      <a:lvl5pPr marL="2349500" marR="0" indent="-469900" algn="l" defTabSz="584200" rtl="0" latinLnBrk="0">
        <a:lnSpc>
          <a:spcPct val="100000"/>
        </a:lnSpc>
        <a:spcBef>
          <a:spcPts val="1800"/>
        </a:spcBef>
        <a:spcAft>
          <a:spcPts val="0"/>
        </a:spcAft>
        <a:buClrTx/>
        <a:buSzPct val="75000"/>
        <a:buFont typeface="Zapf Dingbats"/>
        <a:buChar char="➤"/>
        <a:tabLst/>
        <a:defRPr sz="3200" b="0" i="0" u="none" strike="noStrike" cap="none" spc="0" baseline="0">
          <a:ln>
            <a:noFill/>
          </a:ln>
          <a:solidFill>
            <a:srgbClr val="5C5C5C"/>
          </a:solidFill>
          <a:uFillTx/>
          <a:latin typeface="Iowan Old Style Roman"/>
          <a:ea typeface="Iowan Old Style Roman"/>
          <a:cs typeface="Iowan Old Style Roman"/>
          <a:sym typeface="Iowan Old Style Roman"/>
        </a:defRPr>
      </a:lvl5pPr>
      <a:lvl6pPr marL="2819400" marR="0" indent="-469900" algn="l" defTabSz="584200" rtl="0" latinLnBrk="0">
        <a:lnSpc>
          <a:spcPct val="100000"/>
        </a:lnSpc>
        <a:spcBef>
          <a:spcPts val="1800"/>
        </a:spcBef>
        <a:spcAft>
          <a:spcPts val="0"/>
        </a:spcAft>
        <a:buClrTx/>
        <a:buSzPct val="75000"/>
        <a:buFont typeface="Zapf Dingbats"/>
        <a:buChar char="➤"/>
        <a:tabLst/>
        <a:defRPr sz="3200" b="0" i="0" u="none" strike="noStrike" cap="none" spc="0" baseline="0">
          <a:ln>
            <a:noFill/>
          </a:ln>
          <a:solidFill>
            <a:srgbClr val="5C5C5C"/>
          </a:solidFill>
          <a:uFillTx/>
          <a:latin typeface="Iowan Old Style Roman"/>
          <a:ea typeface="Iowan Old Style Roman"/>
          <a:cs typeface="Iowan Old Style Roman"/>
          <a:sym typeface="Iowan Old Style Roman"/>
        </a:defRPr>
      </a:lvl6pPr>
      <a:lvl7pPr marL="3289300" marR="0" indent="-469900" algn="l" defTabSz="584200" rtl="0" latinLnBrk="0">
        <a:lnSpc>
          <a:spcPct val="100000"/>
        </a:lnSpc>
        <a:spcBef>
          <a:spcPts val="1800"/>
        </a:spcBef>
        <a:spcAft>
          <a:spcPts val="0"/>
        </a:spcAft>
        <a:buClrTx/>
        <a:buSzPct val="75000"/>
        <a:buFont typeface="Zapf Dingbats"/>
        <a:buChar char="➤"/>
        <a:tabLst/>
        <a:defRPr sz="3200" b="0" i="0" u="none" strike="noStrike" cap="none" spc="0" baseline="0">
          <a:ln>
            <a:noFill/>
          </a:ln>
          <a:solidFill>
            <a:srgbClr val="5C5C5C"/>
          </a:solidFill>
          <a:uFillTx/>
          <a:latin typeface="Iowan Old Style Roman"/>
          <a:ea typeface="Iowan Old Style Roman"/>
          <a:cs typeface="Iowan Old Style Roman"/>
          <a:sym typeface="Iowan Old Style Roman"/>
        </a:defRPr>
      </a:lvl7pPr>
      <a:lvl8pPr marL="3759200" marR="0" indent="-469900" algn="l" defTabSz="584200" rtl="0" latinLnBrk="0">
        <a:lnSpc>
          <a:spcPct val="100000"/>
        </a:lnSpc>
        <a:spcBef>
          <a:spcPts val="1800"/>
        </a:spcBef>
        <a:spcAft>
          <a:spcPts val="0"/>
        </a:spcAft>
        <a:buClrTx/>
        <a:buSzPct val="75000"/>
        <a:buFont typeface="Zapf Dingbats"/>
        <a:buChar char="➤"/>
        <a:tabLst/>
        <a:defRPr sz="3200" b="0" i="0" u="none" strike="noStrike" cap="none" spc="0" baseline="0">
          <a:ln>
            <a:noFill/>
          </a:ln>
          <a:solidFill>
            <a:srgbClr val="5C5C5C"/>
          </a:solidFill>
          <a:uFillTx/>
          <a:latin typeface="Iowan Old Style Roman"/>
          <a:ea typeface="Iowan Old Style Roman"/>
          <a:cs typeface="Iowan Old Style Roman"/>
          <a:sym typeface="Iowan Old Style Roman"/>
        </a:defRPr>
      </a:lvl8pPr>
      <a:lvl9pPr marL="4229100" marR="0" indent="-469900" algn="l" defTabSz="584200" rtl="0" latinLnBrk="0">
        <a:lnSpc>
          <a:spcPct val="100000"/>
        </a:lnSpc>
        <a:spcBef>
          <a:spcPts val="1800"/>
        </a:spcBef>
        <a:spcAft>
          <a:spcPts val="0"/>
        </a:spcAft>
        <a:buClrTx/>
        <a:buSzPct val="75000"/>
        <a:buFont typeface="Zapf Dingbats"/>
        <a:buChar char="➤"/>
        <a:tabLst/>
        <a:defRPr sz="3200" b="0" i="0" u="none" strike="noStrike" cap="none" spc="0" baseline="0">
          <a:ln>
            <a:noFill/>
          </a:ln>
          <a:solidFill>
            <a:srgbClr val="5C5C5C"/>
          </a:solidFill>
          <a:uFillTx/>
          <a:latin typeface="Iowan Old Style Roman"/>
          <a:ea typeface="Iowan Old Style Roman"/>
          <a:cs typeface="Iowan Old Style Roman"/>
          <a:sym typeface="Iowan Old Style Roman"/>
        </a:defRPr>
      </a:lvl9pPr>
    </p:bodyStyle>
    <p:otherStyle>
      <a:lvl1pPr marL="0" marR="0" indent="0" algn="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DIN Alternate"/>
        </a:defRPr>
      </a:lvl1pPr>
      <a:lvl2pPr marL="0" marR="0" indent="228600" algn="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DIN Alternate"/>
        </a:defRPr>
      </a:lvl2pPr>
      <a:lvl3pPr marL="0" marR="0" indent="457200" algn="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DIN Alternate"/>
        </a:defRPr>
      </a:lvl3pPr>
      <a:lvl4pPr marL="0" marR="0" indent="685800" algn="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DIN Alternate"/>
        </a:defRPr>
      </a:lvl4pPr>
      <a:lvl5pPr marL="0" marR="0" indent="914400" algn="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DIN Alternate"/>
        </a:defRPr>
      </a:lvl5pPr>
      <a:lvl6pPr marL="0" marR="0" indent="1143000" algn="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DIN Alternate"/>
        </a:defRPr>
      </a:lvl6pPr>
      <a:lvl7pPr marL="0" marR="0" indent="1371600" algn="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DIN Alternate"/>
        </a:defRPr>
      </a:lvl7pPr>
      <a:lvl8pPr marL="0" marR="0" indent="1600200" algn="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DIN Alternate"/>
        </a:defRPr>
      </a:lvl8pPr>
      <a:lvl9pPr marL="0" marR="0" indent="1828800" algn="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DIN Alternate"/>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pic>
        <p:nvPicPr>
          <p:cNvPr id="138" name="wWYGRXb.jpg"/>
          <p:cNvPicPr>
            <a:picLocks noChangeAspect="1"/>
          </p:cNvPicPr>
          <p:nvPr/>
        </p:nvPicPr>
        <p:blipFill>
          <a:blip r:embed="rId2">
            <a:extLst/>
          </a:blip>
          <a:stretch>
            <a:fillRect/>
          </a:stretch>
        </p:blipFill>
        <p:spPr>
          <a:xfrm>
            <a:off x="0" y="812800"/>
            <a:ext cx="13004800" cy="8128000"/>
          </a:xfrm>
          <a:prstGeom prst="rect">
            <a:avLst/>
          </a:prstGeom>
          <a:ln w="12700">
            <a:miter lim="400000"/>
          </a:ln>
        </p:spPr>
      </p:pic>
      <p:sp>
        <p:nvSpPr>
          <p:cNvPr id="139" name="Shape 139"/>
          <p:cNvSpPr>
            <a:spLocks noGrp="1"/>
          </p:cNvSpPr>
          <p:nvPr>
            <p:ph type="body" idx="13"/>
          </p:nvPr>
        </p:nvSpPr>
        <p:spPr>
          <a:xfrm>
            <a:off x="564510" y="9165569"/>
            <a:ext cx="11875780" cy="3"/>
          </a:xfrm>
          <a:prstGeom prst="line">
            <a:avLst/>
          </a:prstGeom>
        </p:spPr>
        <p:txBody>
          <a:bodyPr/>
          <a:lstStyle/>
          <a:p>
            <a:pPr marL="0" indent="0" defTabSz="457200">
              <a:spcBef>
                <a:spcPts val="0"/>
              </a:spcBef>
              <a:buSzTx/>
              <a:buFontTx/>
              <a:buNone/>
              <a:defRPr sz="1200">
                <a:solidFill>
                  <a:srgbClr val="000000"/>
                </a:solidFill>
                <a:latin typeface="Helvetica"/>
                <a:ea typeface="Helvetica"/>
                <a:cs typeface="Helvetica"/>
                <a:sym typeface="Helvetica"/>
              </a:defRPr>
            </a:pPr>
            <a:endParaRPr/>
          </a:p>
        </p:txBody>
      </p:sp>
      <p:sp>
        <p:nvSpPr>
          <p:cNvPr id="140" name="Shape 140"/>
          <p:cNvSpPr>
            <a:spLocks noGrp="1"/>
          </p:cNvSpPr>
          <p:nvPr>
            <p:ph type="ctrTitle"/>
          </p:nvPr>
        </p:nvSpPr>
        <p:spPr>
          <a:xfrm>
            <a:off x="571500" y="191191"/>
            <a:ext cx="11861800" cy="1912212"/>
          </a:xfrm>
          <a:prstGeom prst="rect">
            <a:avLst/>
          </a:prstGeom>
          <a:effectLst>
            <a:outerShdw blurRad="152400" dist="89775" dir="2700000" rotWithShape="0">
              <a:srgbClr val="010102"/>
            </a:outerShdw>
          </a:effectLst>
        </p:spPr>
        <p:txBody>
          <a:bodyPr/>
          <a:lstStyle>
            <a:lvl1pPr defTabSz="508254">
              <a:defRPr sz="10527" b="1">
                <a:solidFill>
                  <a:srgbClr val="CBCBCB"/>
                </a:solidFill>
                <a:latin typeface="Arial"/>
                <a:ea typeface="Arial"/>
                <a:cs typeface="Arial"/>
                <a:sym typeface="Arial"/>
              </a:defRPr>
            </a:lvl1pPr>
          </a:lstStyle>
          <a:p>
            <a:r>
              <a:t>Consciousness</a:t>
            </a:r>
          </a:p>
        </p:txBody>
      </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pic>
        <p:nvPicPr>
          <p:cNvPr id="370" name="dreaming.jpg"/>
          <p:cNvPicPr>
            <a:picLocks noChangeAspect="1"/>
          </p:cNvPicPr>
          <p:nvPr/>
        </p:nvPicPr>
        <p:blipFill>
          <a:blip r:embed="rId3" cstate="print">
            <a:extLst>
              <a:ext uri="{28A0092B-C50C-407E-A947-70E740481C1C}">
                <a14:useLocalDpi xmlns:a14="http://schemas.microsoft.com/office/drawing/2010/main"/>
              </a:ext>
            </a:extLst>
          </a:blip>
          <a:srcRect/>
          <a:stretch>
            <a:fillRect/>
          </a:stretch>
        </p:blipFill>
        <p:spPr>
          <a:xfrm>
            <a:off x="11011" y="187355"/>
            <a:ext cx="13004801" cy="9378889"/>
          </a:xfrm>
          <a:prstGeom prst="rect">
            <a:avLst/>
          </a:prstGeom>
          <a:ln w="12700">
            <a:miter lim="400000"/>
          </a:ln>
        </p:spPr>
      </p:pic>
      <p:sp>
        <p:nvSpPr>
          <p:cNvPr id="371" name="Shape 371"/>
          <p:cNvSpPr/>
          <p:nvPr/>
        </p:nvSpPr>
        <p:spPr>
          <a:xfrm>
            <a:off x="233963" y="6692045"/>
            <a:ext cx="5053314" cy="2705101"/>
          </a:xfrm>
          <a:prstGeom prst="roundRect">
            <a:avLst>
              <a:gd name="adj" fmla="val 16809"/>
            </a:avLst>
          </a:prstGeom>
          <a:solidFill>
            <a:srgbClr val="000000"/>
          </a:solidFill>
          <a:ln w="25400">
            <a:solidFill>
              <a:srgbClr val="FFFFFF"/>
            </a:solidFill>
            <a:miter lim="400000"/>
          </a:ln>
        </p:spPr>
        <p:txBody>
          <a:bodyPr lIns="50800" tIns="50800" rIns="50800" bIns="50800" anchor="ctr"/>
          <a:lstStyle/>
          <a:p>
            <a:pPr algn="ctr">
              <a:spcBef>
                <a:spcPts val="0"/>
              </a:spcBef>
              <a:defRPr sz="2600" spc="0">
                <a:solidFill>
                  <a:srgbClr val="FFFFFF"/>
                </a:solidFill>
                <a:latin typeface="Helvetica Light"/>
                <a:ea typeface="Helvetica Light"/>
                <a:cs typeface="Helvetica Light"/>
                <a:sym typeface="Helvetica Light"/>
              </a:defRPr>
            </a:pPr>
            <a:endParaRPr/>
          </a:p>
        </p:txBody>
      </p:sp>
      <p:sp>
        <p:nvSpPr>
          <p:cNvPr id="372" name="Shape 372"/>
          <p:cNvSpPr/>
          <p:nvPr/>
        </p:nvSpPr>
        <p:spPr>
          <a:xfrm>
            <a:off x="340958" y="7131906"/>
            <a:ext cx="4839324" cy="2029525"/>
          </a:xfrm>
          <a:prstGeom prst="rect">
            <a:avLst/>
          </a:prstGeom>
          <a:ln w="12700">
            <a:miter lim="400000"/>
          </a:ln>
          <a:extLst>
            <a:ext uri="{C572A759-6A51-4108-AA02-DFA0A04FC94B}">
              <ma14:wrappingTextBoxFlag xmlns="" xmlns:ma14="http://schemas.microsoft.com/office/mac/drawingml/2011/main" val="1"/>
            </a:ext>
          </a:extLst>
        </p:spPr>
        <p:txBody>
          <a:bodyPr lIns="76200" tIns="76200" rIns="76200" bIns="76200" anchor="ctr">
            <a:spAutoFit/>
          </a:bodyPr>
          <a:lstStyle>
            <a:lvl1pPr indent="8056" defTabSz="457200">
              <a:lnSpc>
                <a:spcPts val="3700"/>
              </a:lnSpc>
              <a:spcBef>
                <a:spcPts val="1800"/>
              </a:spcBef>
              <a:tabLst>
                <a:tab pos="4267200" algn="l"/>
                <a:tab pos="8724900" algn="l"/>
              </a:tabLst>
              <a:defRPr sz="3400" spc="0">
                <a:solidFill>
                  <a:srgbClr val="FFFFFF"/>
                </a:solidFill>
                <a:latin typeface="Arial"/>
                <a:ea typeface="Arial"/>
                <a:cs typeface="Arial"/>
                <a:sym typeface="Arial"/>
              </a:defRPr>
            </a:lvl1pPr>
          </a:lstStyle>
          <a:p>
            <a:r>
              <a:t>sequence of images, emotions, &amp; thoughts passing through a sleeping person’s mind.</a:t>
            </a:r>
          </a:p>
        </p:txBody>
      </p:sp>
      <p:sp>
        <p:nvSpPr>
          <p:cNvPr id="373" name="Shape 373"/>
          <p:cNvSpPr>
            <a:spLocks noGrp="1"/>
          </p:cNvSpPr>
          <p:nvPr>
            <p:ph type="ctrTitle"/>
          </p:nvPr>
        </p:nvSpPr>
        <p:spPr>
          <a:xfrm>
            <a:off x="195274" y="-65126"/>
            <a:ext cx="12605363" cy="1912212"/>
          </a:xfrm>
          <a:prstGeom prst="rect">
            <a:avLst/>
          </a:prstGeom>
          <a:effectLst>
            <a:outerShdw blurRad="152400" dist="89775" dir="2700000" rotWithShape="0">
              <a:srgbClr val="010102"/>
            </a:outerShdw>
          </a:effectLst>
        </p:spPr>
        <p:txBody>
          <a:bodyPr>
            <a:noAutofit/>
          </a:bodyPr>
          <a:lstStyle>
            <a:lvl1pPr>
              <a:defRPr sz="9800" b="1">
                <a:solidFill>
                  <a:srgbClr val="CBCBCB"/>
                </a:solidFill>
                <a:latin typeface="Arial"/>
                <a:ea typeface="Arial"/>
                <a:cs typeface="Arial"/>
                <a:sym typeface="Arial"/>
              </a:defRPr>
            </a:lvl1pPr>
          </a:lstStyle>
          <a:p>
            <a:r>
              <a:t>I. Sleep &amp; Dreams</a:t>
            </a:r>
          </a:p>
        </p:txBody>
      </p:sp>
      <p:sp>
        <p:nvSpPr>
          <p:cNvPr id="374" name="Shape 374"/>
          <p:cNvSpPr/>
          <p:nvPr/>
        </p:nvSpPr>
        <p:spPr>
          <a:xfrm>
            <a:off x="758431" y="1640862"/>
            <a:ext cx="9385744" cy="907326"/>
          </a:xfrm>
          <a:prstGeom prst="rect">
            <a:avLst/>
          </a:prstGeom>
          <a:ln w="12700">
            <a:miter lim="400000"/>
          </a:ln>
          <a:effectLst>
            <a:outerShdw blurRad="152400" dist="89775" dir="2700000" rotWithShape="0">
              <a:srgbClr val="010102"/>
            </a:outerShdw>
          </a:effectLst>
          <a:extLst>
            <a:ext uri="{C572A759-6A51-4108-AA02-DFA0A04FC94B}">
              <ma14:wrappingTextBoxFlag xmlns="" xmlns:ma14="http://schemas.microsoft.com/office/mac/drawingml/2011/main" val="1"/>
            </a:ext>
          </a:extLst>
        </p:spPr>
        <p:txBody>
          <a:bodyPr lIns="50800" tIns="50800" rIns="50800" bIns="50800" anchor="b"/>
          <a:lstStyle>
            <a:lvl1pPr>
              <a:lnSpc>
                <a:spcPct val="80000"/>
              </a:lnSpc>
              <a:spcBef>
                <a:spcPts val="0"/>
              </a:spcBef>
              <a:defRPr sz="5600" b="1" cap="all" spc="448">
                <a:solidFill>
                  <a:srgbClr val="CBCBCB"/>
                </a:solidFill>
                <a:latin typeface="Arial"/>
                <a:ea typeface="Arial"/>
                <a:cs typeface="Arial"/>
                <a:sym typeface="Arial"/>
              </a:defRPr>
            </a:lvl1pPr>
          </a:lstStyle>
          <a:p>
            <a:r>
              <a:t>4. DREAMS</a:t>
            </a:r>
          </a:p>
        </p:txBody>
      </p:sp>
      <p:sp>
        <p:nvSpPr>
          <p:cNvPr id="375" name="Shape 375"/>
          <p:cNvSpPr/>
          <p:nvPr/>
        </p:nvSpPr>
        <p:spPr>
          <a:xfrm rot="21360000">
            <a:off x="489821" y="6056366"/>
            <a:ext cx="2994630" cy="1079501"/>
          </a:xfrm>
          <a:prstGeom prst="rect">
            <a:avLst/>
          </a:prstGeom>
          <a:ln w="12700">
            <a:miter lim="400000"/>
          </a:ln>
          <a:effectLst>
            <a:outerShdw blurRad="63500" dist="53886" dir="5400000" rotWithShape="0">
              <a:srgbClr val="000000"/>
            </a:outerShdw>
          </a:effectLst>
          <a:extLst>
            <a:ext uri="{C572A759-6A51-4108-AA02-DFA0A04FC94B}">
              <ma14:wrappingTextBoxFlag xmlns="" xmlns:ma14="http://schemas.microsoft.com/office/mac/drawingml/2011/main" val="1"/>
            </a:ext>
          </a:extLst>
        </p:spPr>
        <p:txBody>
          <a:bodyPr wrap="none" lIns="50800" tIns="50800" rIns="50800" bIns="50800" anchor="ctr">
            <a:spAutoFit/>
          </a:bodyPr>
          <a:lstStyle>
            <a:lvl1pPr marL="463784" indent="-463784" algn="ctr" defTabSz="457200">
              <a:lnSpc>
                <a:spcPts val="7500"/>
              </a:lnSpc>
              <a:spcBef>
                <a:spcPts val="0"/>
              </a:spcBef>
              <a:tabLst>
                <a:tab pos="4267200" algn="l"/>
                <a:tab pos="8724900" algn="l"/>
              </a:tabLst>
              <a:defRPr sz="6300" b="1" i="1" spc="-378">
                <a:solidFill>
                  <a:srgbClr val="FFFFFF"/>
                </a:solidFill>
                <a:effectLst>
                  <a:outerShdw blurRad="38100" dist="50800" dir="2760000" rotWithShape="0">
                    <a:srgbClr val="000000"/>
                  </a:outerShdw>
                </a:effectLst>
                <a:latin typeface="Century Gothic"/>
                <a:ea typeface="Century Gothic"/>
                <a:cs typeface="Century Gothic"/>
                <a:sym typeface="Century Gothic"/>
              </a:defRPr>
            </a:lvl1pPr>
          </a:lstStyle>
          <a:p>
            <a:r>
              <a:rPr dirty="0"/>
              <a:t>DREAMS</a:t>
            </a:r>
          </a:p>
        </p:txBody>
      </p:sp>
      <p:grpSp>
        <p:nvGrpSpPr>
          <p:cNvPr id="379" name="Group 379"/>
          <p:cNvGrpSpPr/>
          <p:nvPr/>
        </p:nvGrpSpPr>
        <p:grpSpPr>
          <a:xfrm>
            <a:off x="5363238" y="207417"/>
            <a:ext cx="7406758" cy="9338767"/>
            <a:chOff x="0" y="0"/>
            <a:chExt cx="7406757" cy="9338765"/>
          </a:xfrm>
        </p:grpSpPr>
        <p:sp>
          <p:nvSpPr>
            <p:cNvPr id="376" name="Shape 376"/>
            <p:cNvSpPr/>
            <p:nvPr/>
          </p:nvSpPr>
          <p:spPr>
            <a:xfrm>
              <a:off x="0" y="0"/>
              <a:ext cx="7406757" cy="9338765"/>
            </a:xfrm>
            <a:prstGeom prst="roundRect">
              <a:avLst>
                <a:gd name="adj" fmla="val 8998"/>
              </a:avLst>
            </a:prstGeom>
            <a:solidFill>
              <a:srgbClr val="BF0016"/>
            </a:solidFill>
            <a:ln w="25400" cap="flat">
              <a:solidFill>
                <a:srgbClr val="FFFFFF"/>
              </a:solidFill>
              <a:prstDash val="solid"/>
              <a:miter lim="400000"/>
            </a:ln>
            <a:effectLst/>
          </p:spPr>
          <p:txBody>
            <a:bodyPr wrap="square" lIns="50800" tIns="50800" rIns="50800" bIns="50800" numCol="1" anchor="ctr">
              <a:noAutofit/>
            </a:bodyPr>
            <a:lstStyle/>
            <a:p>
              <a:pPr algn="ctr">
                <a:spcBef>
                  <a:spcPts val="0"/>
                </a:spcBef>
                <a:defRPr sz="2600" spc="0">
                  <a:solidFill>
                    <a:srgbClr val="FFFFFF"/>
                  </a:solidFill>
                  <a:latin typeface="Helvetica Light"/>
                  <a:ea typeface="Helvetica Light"/>
                  <a:cs typeface="Helvetica Light"/>
                  <a:sym typeface="Helvetica Light"/>
                </a:defRPr>
              </a:pPr>
              <a:endParaRPr/>
            </a:p>
          </p:txBody>
        </p:sp>
        <p:sp>
          <p:nvSpPr>
            <p:cNvPr id="377" name="Shape 377"/>
            <p:cNvSpPr/>
            <p:nvPr/>
          </p:nvSpPr>
          <p:spPr>
            <a:xfrm>
              <a:off x="293406" y="1415832"/>
              <a:ext cx="7113351" cy="791242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p>
              <a:pPr marL="261555" indent="-261555" defTabSz="457200">
                <a:lnSpc>
                  <a:spcPts val="3400"/>
                </a:lnSpc>
                <a:spcBef>
                  <a:spcPts val="500"/>
                </a:spcBef>
                <a:tabLst>
                  <a:tab pos="469900" algn="l"/>
                  <a:tab pos="4572000" algn="l"/>
                  <a:tab pos="5588000" algn="l"/>
                  <a:tab pos="8724900" algn="l"/>
                </a:tabLst>
                <a:defRPr spc="0">
                  <a:solidFill>
                    <a:srgbClr val="FFFFFF"/>
                  </a:solidFill>
                  <a:latin typeface="Arial"/>
                  <a:ea typeface="Arial"/>
                  <a:cs typeface="Arial"/>
                  <a:sym typeface="Arial"/>
                </a:defRPr>
              </a:pPr>
              <a:r>
                <a:rPr dirty="0"/>
                <a:t>1	Chased or pursued  	78%   83%  </a:t>
              </a:r>
            </a:p>
            <a:p>
              <a:pPr marL="261555" indent="-261555" defTabSz="457200">
                <a:lnSpc>
                  <a:spcPts val="3400"/>
                </a:lnSpc>
                <a:spcBef>
                  <a:spcPts val="500"/>
                </a:spcBef>
                <a:tabLst>
                  <a:tab pos="469900" algn="l"/>
                  <a:tab pos="4572000" algn="l"/>
                  <a:tab pos="5588000" algn="l"/>
                  <a:tab pos="8724900" algn="l"/>
                </a:tabLst>
                <a:defRPr spc="0">
                  <a:solidFill>
                    <a:srgbClr val="FFFFFF"/>
                  </a:solidFill>
                  <a:latin typeface="Arial"/>
                  <a:ea typeface="Arial"/>
                  <a:cs typeface="Arial"/>
                  <a:sym typeface="Arial"/>
                </a:defRPr>
              </a:pPr>
              <a:r>
                <a:rPr dirty="0"/>
                <a:t>2	Sexual experiences  	85%   73%</a:t>
              </a:r>
            </a:p>
            <a:p>
              <a:pPr indent="8056" defTabSz="457200">
                <a:lnSpc>
                  <a:spcPts val="3400"/>
                </a:lnSpc>
                <a:spcBef>
                  <a:spcPts val="500"/>
                </a:spcBef>
                <a:tabLst>
                  <a:tab pos="469900" algn="l"/>
                  <a:tab pos="4572000" algn="l"/>
                  <a:tab pos="5588000" algn="l"/>
                  <a:tab pos="8724900" algn="l"/>
                </a:tabLst>
                <a:defRPr spc="0">
                  <a:solidFill>
                    <a:srgbClr val="FFFFFF"/>
                  </a:solidFill>
                  <a:latin typeface="Arial"/>
                  <a:ea typeface="Arial"/>
                  <a:cs typeface="Arial"/>
                  <a:sym typeface="Arial"/>
                </a:defRPr>
              </a:pPr>
              <a:r>
                <a:rPr dirty="0"/>
                <a:t>3	Falling	73% 	74% </a:t>
              </a:r>
            </a:p>
            <a:p>
              <a:pPr indent="8056" defTabSz="457200">
                <a:lnSpc>
                  <a:spcPts val="3400"/>
                </a:lnSpc>
                <a:spcBef>
                  <a:spcPts val="500"/>
                </a:spcBef>
                <a:tabLst>
                  <a:tab pos="469900" algn="l"/>
                  <a:tab pos="4572000" algn="l"/>
                  <a:tab pos="5588000" algn="l"/>
                  <a:tab pos="8724900" algn="l"/>
                </a:tabLst>
                <a:defRPr spc="0">
                  <a:solidFill>
                    <a:srgbClr val="FFFFFF"/>
                  </a:solidFill>
                  <a:latin typeface="Arial"/>
                  <a:ea typeface="Arial"/>
                  <a:cs typeface="Arial"/>
                  <a:sym typeface="Arial"/>
                </a:defRPr>
              </a:pPr>
              <a:r>
                <a:rPr dirty="0"/>
                <a:t>4	School, </a:t>
              </a:r>
              <a:r>
                <a:rPr dirty="0" smtClean="0"/>
                <a:t>teachers </a:t>
              </a:r>
              <a:r>
                <a:rPr dirty="0"/>
                <a:t>	57% 	</a:t>
              </a:r>
              <a:r>
                <a:rPr dirty="0" smtClean="0"/>
                <a:t>71</a:t>
              </a:r>
              <a:r>
                <a:rPr lang="en-US" dirty="0" smtClean="0"/>
                <a:t>%</a:t>
              </a:r>
              <a:endParaRPr dirty="0"/>
            </a:p>
            <a:p>
              <a:pPr indent="8056" defTabSz="457200">
                <a:lnSpc>
                  <a:spcPts val="3400"/>
                </a:lnSpc>
                <a:spcBef>
                  <a:spcPts val="500"/>
                </a:spcBef>
                <a:tabLst>
                  <a:tab pos="469900" algn="l"/>
                  <a:tab pos="4572000" algn="l"/>
                  <a:tab pos="5588000" algn="l"/>
                  <a:tab pos="8724900" algn="l"/>
                </a:tabLst>
                <a:defRPr spc="0">
                  <a:solidFill>
                    <a:srgbClr val="FFFFFF"/>
                  </a:solidFill>
                  <a:latin typeface="Arial"/>
                  <a:ea typeface="Arial"/>
                  <a:cs typeface="Arial"/>
                  <a:sym typeface="Arial"/>
                </a:defRPr>
              </a:pPr>
              <a:r>
                <a:rPr dirty="0"/>
                <a:t>5 	Arriving too </a:t>
              </a:r>
              <a:r>
                <a:rPr dirty="0" smtClean="0"/>
                <a:t>late </a:t>
              </a:r>
              <a:r>
                <a:rPr dirty="0"/>
                <a:t>	</a:t>
              </a:r>
              <a:r>
                <a:rPr dirty="0" smtClean="0"/>
                <a:t>55%</a:t>
              </a:r>
              <a:r>
                <a:rPr lang="en-US" dirty="0" smtClean="0"/>
                <a:t>   </a:t>
              </a:r>
              <a:r>
                <a:rPr dirty="0" smtClean="0"/>
                <a:t>62</a:t>
              </a:r>
              <a:r>
                <a:rPr lang="en-US" dirty="0" smtClean="0"/>
                <a:t>%</a:t>
              </a:r>
            </a:p>
            <a:p>
              <a:pPr indent="8056" defTabSz="457200">
                <a:lnSpc>
                  <a:spcPts val="3400"/>
                </a:lnSpc>
                <a:spcBef>
                  <a:spcPts val="500"/>
                </a:spcBef>
                <a:tabLst>
                  <a:tab pos="469900" algn="l"/>
                  <a:tab pos="4572000" algn="l"/>
                  <a:tab pos="5588000" algn="l"/>
                  <a:tab pos="8724900" algn="l"/>
                </a:tabLst>
                <a:defRPr spc="0">
                  <a:solidFill>
                    <a:srgbClr val="FFFFFF"/>
                  </a:solidFill>
                  <a:latin typeface="Arial"/>
                  <a:ea typeface="Arial"/>
                  <a:cs typeface="Arial"/>
                  <a:sym typeface="Arial"/>
                </a:defRPr>
              </a:pPr>
              <a:r>
                <a:rPr lang="en-US" dirty="0" smtClean="0"/>
                <a:t>6</a:t>
              </a:r>
              <a:r>
                <a:rPr dirty="0"/>
                <a:t>	On the verge of falling 	53% 	60% </a:t>
              </a:r>
            </a:p>
            <a:p>
              <a:pPr marL="388555" marR="38100" indent="-388555" defTabSz="457200">
                <a:lnSpc>
                  <a:spcPts val="3400"/>
                </a:lnSpc>
                <a:spcBef>
                  <a:spcPts val="500"/>
                </a:spcBef>
                <a:tabLst>
                  <a:tab pos="381000" algn="l"/>
                  <a:tab pos="4572000" algn="l"/>
                  <a:tab pos="5588000" algn="l"/>
                  <a:tab pos="8724900" algn="l"/>
                </a:tabLst>
                <a:defRPr spc="0">
                  <a:solidFill>
                    <a:srgbClr val="FFFFFF"/>
                  </a:solidFill>
                  <a:latin typeface="Arial"/>
                  <a:ea typeface="Arial"/>
                  <a:cs typeface="Arial"/>
                  <a:sym typeface="Arial"/>
                </a:defRPr>
              </a:pPr>
              <a:r>
                <a:rPr dirty="0"/>
                <a:t>7	Trying to do something 	55% 	53% repeatedly</a:t>
              </a:r>
            </a:p>
            <a:p>
              <a:pPr indent="8056" defTabSz="457200">
                <a:lnSpc>
                  <a:spcPts val="3400"/>
                </a:lnSpc>
                <a:spcBef>
                  <a:spcPts val="500"/>
                </a:spcBef>
                <a:tabLst>
                  <a:tab pos="469900" algn="l"/>
                  <a:tab pos="4572000" algn="l"/>
                  <a:tab pos="5588000" algn="l"/>
                  <a:tab pos="8724900" algn="l"/>
                </a:tabLst>
                <a:defRPr spc="0">
                  <a:solidFill>
                    <a:srgbClr val="FFFFFF"/>
                  </a:solidFill>
                  <a:latin typeface="Arial"/>
                  <a:ea typeface="Arial"/>
                  <a:cs typeface="Arial"/>
                  <a:sym typeface="Arial"/>
                </a:defRPr>
              </a:pPr>
              <a:r>
                <a:rPr dirty="0"/>
                <a:t>8	A person living as dead 	43% 	59% </a:t>
              </a:r>
            </a:p>
            <a:p>
              <a:pPr indent="8056" defTabSz="457200">
                <a:lnSpc>
                  <a:spcPts val="3400"/>
                </a:lnSpc>
                <a:spcBef>
                  <a:spcPts val="500"/>
                </a:spcBef>
                <a:tabLst>
                  <a:tab pos="469900" algn="l"/>
                  <a:tab pos="4572000" algn="l"/>
                  <a:tab pos="5588000" algn="l"/>
                  <a:tab pos="8724900" algn="l"/>
                </a:tabLst>
                <a:defRPr spc="-56">
                  <a:solidFill>
                    <a:srgbClr val="FFFFFF"/>
                  </a:solidFill>
                  <a:latin typeface="Arial"/>
                  <a:ea typeface="Arial"/>
                  <a:cs typeface="Arial"/>
                  <a:sym typeface="Arial"/>
                </a:defRPr>
              </a:pPr>
              <a:r>
                <a:rPr dirty="0"/>
                <a:t>9	Flying or soaring 	58% 	44% </a:t>
              </a:r>
            </a:p>
            <a:p>
              <a:pPr indent="8056" defTabSz="457200">
                <a:lnSpc>
                  <a:spcPts val="3400"/>
                </a:lnSpc>
                <a:spcBef>
                  <a:spcPts val="500"/>
                </a:spcBef>
                <a:tabLst>
                  <a:tab pos="469900" algn="l"/>
                  <a:tab pos="4572000" algn="l"/>
                  <a:tab pos="5588000" algn="l"/>
                  <a:tab pos="8724900" algn="l"/>
                </a:tabLst>
                <a:defRPr spc="-56">
                  <a:solidFill>
                    <a:srgbClr val="FFFFFF"/>
                  </a:solidFill>
                  <a:latin typeface="Arial"/>
                  <a:ea typeface="Arial"/>
                  <a:cs typeface="Arial"/>
                  <a:sym typeface="Arial"/>
                </a:defRPr>
              </a:pPr>
              <a:r>
                <a:rPr dirty="0"/>
                <a:t>10	Sensing a presence vividly  44%	50% </a:t>
              </a:r>
            </a:p>
            <a:p>
              <a:pPr indent="8056" defTabSz="457200">
                <a:lnSpc>
                  <a:spcPts val="3400"/>
                </a:lnSpc>
                <a:spcBef>
                  <a:spcPts val="500"/>
                </a:spcBef>
                <a:tabLst>
                  <a:tab pos="469900" algn="l"/>
                  <a:tab pos="4572000" algn="l"/>
                  <a:tab pos="5588000" algn="l"/>
                  <a:tab pos="8724900" algn="l"/>
                </a:tabLst>
                <a:defRPr spc="0">
                  <a:solidFill>
                    <a:srgbClr val="FFFFFF"/>
                  </a:solidFill>
                  <a:latin typeface="Arial"/>
                  <a:ea typeface="Arial"/>
                  <a:cs typeface="Arial"/>
                  <a:sym typeface="Arial"/>
                </a:defRPr>
              </a:pPr>
              <a:r>
                <a:rPr dirty="0"/>
                <a:t>11	Failing a test 	37% 	48% </a:t>
              </a:r>
            </a:p>
            <a:p>
              <a:pPr indent="8056" defTabSz="457200">
                <a:lnSpc>
                  <a:spcPts val="3400"/>
                </a:lnSpc>
                <a:spcBef>
                  <a:spcPts val="500"/>
                </a:spcBef>
                <a:tabLst>
                  <a:tab pos="469900" algn="l"/>
                  <a:tab pos="4572000" algn="l"/>
                  <a:tab pos="5588000" algn="l"/>
                  <a:tab pos="8724900" algn="l"/>
                </a:tabLst>
                <a:defRPr spc="0">
                  <a:solidFill>
                    <a:srgbClr val="FFFFFF"/>
                  </a:solidFill>
                  <a:latin typeface="Arial"/>
                  <a:ea typeface="Arial"/>
                  <a:cs typeface="Arial"/>
                  <a:sym typeface="Arial"/>
                </a:defRPr>
              </a:pPr>
              <a:r>
                <a:rPr dirty="0"/>
                <a:t>12	Being physically attacked 40% 	44% </a:t>
              </a:r>
            </a:p>
            <a:p>
              <a:pPr indent="8056" defTabSz="457200">
                <a:lnSpc>
                  <a:spcPts val="3400"/>
                </a:lnSpc>
                <a:spcBef>
                  <a:spcPts val="500"/>
                </a:spcBef>
                <a:tabLst>
                  <a:tab pos="469900" algn="l"/>
                  <a:tab pos="4572000" algn="l"/>
                  <a:tab pos="5588000" algn="l"/>
                  <a:tab pos="8724900" algn="l"/>
                </a:tabLst>
                <a:defRPr spc="0">
                  <a:solidFill>
                    <a:srgbClr val="FFFFFF"/>
                  </a:solidFill>
                  <a:latin typeface="Arial"/>
                  <a:ea typeface="Arial"/>
                  <a:cs typeface="Arial"/>
                  <a:sym typeface="Arial"/>
                </a:defRPr>
              </a:pPr>
              <a:r>
                <a:rPr dirty="0"/>
                <a:t>13	Being frozen w/fright 	32%   44%</a:t>
              </a:r>
            </a:p>
            <a:p>
              <a:pPr indent="8056" defTabSz="457200">
                <a:lnSpc>
                  <a:spcPts val="3400"/>
                </a:lnSpc>
                <a:spcBef>
                  <a:spcPts val="500"/>
                </a:spcBef>
                <a:tabLst>
                  <a:tab pos="469900" algn="l"/>
                  <a:tab pos="4572000" algn="l"/>
                  <a:tab pos="5588000" algn="l"/>
                  <a:tab pos="8724900" algn="l"/>
                </a:tabLst>
                <a:defRPr spc="0">
                  <a:solidFill>
                    <a:srgbClr val="FFFFFF"/>
                  </a:solidFill>
                  <a:latin typeface="Arial"/>
                  <a:ea typeface="Arial"/>
                  <a:cs typeface="Arial"/>
                  <a:sym typeface="Arial"/>
                </a:defRPr>
              </a:pPr>
              <a:r>
                <a:rPr dirty="0"/>
                <a:t>14	A person now dead as living 37%  39%</a:t>
              </a:r>
            </a:p>
            <a:p>
              <a:pPr indent="8056" defTabSz="457200">
                <a:lnSpc>
                  <a:spcPts val="3400"/>
                </a:lnSpc>
                <a:spcBef>
                  <a:spcPts val="500"/>
                </a:spcBef>
                <a:tabLst>
                  <a:tab pos="469900" algn="l"/>
                  <a:tab pos="4572000" algn="l"/>
                  <a:tab pos="5588000" algn="l"/>
                  <a:tab pos="8724900" algn="l"/>
                </a:tabLst>
                <a:defRPr spc="0">
                  <a:solidFill>
                    <a:srgbClr val="FFFFFF"/>
                  </a:solidFill>
                  <a:latin typeface="Arial"/>
                  <a:ea typeface="Arial"/>
                  <a:cs typeface="Arial"/>
                  <a:sym typeface="Arial"/>
                </a:defRPr>
              </a:pPr>
              <a:r>
                <a:rPr dirty="0"/>
                <a:t>15	Being a child again 	33% 	38% </a:t>
              </a:r>
            </a:p>
          </p:txBody>
        </p:sp>
        <p:sp>
          <p:nvSpPr>
            <p:cNvPr id="378" name="Shape 378"/>
            <p:cNvSpPr/>
            <p:nvPr/>
          </p:nvSpPr>
          <p:spPr>
            <a:xfrm>
              <a:off x="225274" y="137462"/>
              <a:ext cx="6956209" cy="1092201"/>
            </a:xfrm>
            <a:prstGeom prst="rect">
              <a:avLst/>
            </a:prstGeom>
            <a:noFill/>
            <a:ln w="12700" cap="flat">
              <a:noFill/>
              <a:miter lim="400000"/>
            </a:ln>
            <a:effectLst>
              <a:outerShdw blurRad="38100" dist="89775" dir="2700000" rotWithShape="0">
                <a:srgbClr val="010102"/>
              </a:outerShdw>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p>
              <a:pPr indent="8056" defTabSz="457200">
                <a:lnSpc>
                  <a:spcPts val="3800"/>
                </a:lnSpc>
                <a:spcBef>
                  <a:spcPts val="0"/>
                </a:spcBef>
                <a:tabLst>
                  <a:tab pos="660400" algn="l"/>
                  <a:tab pos="8724900" algn="l"/>
                </a:tabLst>
                <a:defRPr sz="3200" b="1" cap="all" spc="-224">
                  <a:solidFill>
                    <a:srgbClr val="FFFFFF"/>
                  </a:solidFill>
                  <a:latin typeface="Century Gothic"/>
                  <a:ea typeface="Century Gothic"/>
                  <a:cs typeface="Century Gothic"/>
                  <a:sym typeface="Century Gothic"/>
                </a:defRPr>
              </a:pPr>
              <a:r>
                <a:t>Percentage Who Report Having Had These Dreams             </a:t>
              </a:r>
              <a:r>
                <a:rPr sz="2300" spc="-161"/>
                <a:t>Men     Women</a:t>
              </a:r>
            </a:p>
          </p:txBody>
        </p:sp>
      </p:grpSp>
    </p:spTree>
  </p:cSld>
  <p:clrMapOvr>
    <a:masterClrMapping/>
  </p:clrMapOvr>
  <mc:AlternateContent xmlns:mc="http://schemas.openxmlformats.org/markup-compatibility/2006" xmlns:p15="http://schemas.microsoft.com/office/powerpoint/2012/main">
    <mc:Choice Requires="p15">
      <p:transition spd="slow">
        <p15:prstTrans prst="pageCurlDouble"/>
      </p:transition>
    </mc:Choice>
    <mc:Choice xmlns="" xmlns:p14="http://schemas.microsoft.com/office/powerpoint/2010/main" Requires="p14">
      <p:transition spd="slow">
        <p14:prism/>
      </p:transition>
    </mc:Choice>
    <mc:Fallback xmlns="" xmlns:p14="http://schemas.microsoft.com/office/powerpoint/2010/main">
      <p:transition spd="med">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1" nodeType="afterEffect">
                                  <p:stCondLst>
                                    <p:cond delay="0"/>
                                  </p:stCondLst>
                                  <p:iterate>
                                    <p:tmAbs val="0"/>
                                  </p:iterate>
                                  <p:childTnLst>
                                    <p:set>
                                      <p:cBhvr>
                                        <p:cTn id="6" fill="hold"/>
                                        <p:tgtEl>
                                          <p:spTgt spid="371"/>
                                        </p:tgtEl>
                                        <p:attrNameLst>
                                          <p:attrName>style.visibility</p:attrName>
                                        </p:attrNameLst>
                                      </p:cBhvr>
                                      <p:to>
                                        <p:strVal val="visible"/>
                                      </p:to>
                                    </p:set>
                                    <p:animEffect transition="in" filter="wipe(left)">
                                      <p:cBhvr>
                                        <p:cTn id="7" dur="1250"/>
                                        <p:tgtEl>
                                          <p:spTgt spid="371"/>
                                        </p:tgtEl>
                                      </p:cBhvr>
                                    </p:animEffect>
                                  </p:childTnLst>
                                </p:cTn>
                              </p:par>
                              <p:par>
                                <p:cTn id="8" presetID="22" presetClass="entr" presetSubtype="4" fill="hold" grpId="2" nodeType="withEffect">
                                  <p:stCondLst>
                                    <p:cond delay="750"/>
                                  </p:stCondLst>
                                  <p:iterate>
                                    <p:tmAbs val="0"/>
                                  </p:iterate>
                                  <p:childTnLst>
                                    <p:set>
                                      <p:cBhvr>
                                        <p:cTn id="9" fill="hold"/>
                                        <p:tgtEl>
                                          <p:spTgt spid="372"/>
                                        </p:tgtEl>
                                        <p:attrNameLst>
                                          <p:attrName>style.visibility</p:attrName>
                                        </p:attrNameLst>
                                      </p:cBhvr>
                                      <p:to>
                                        <p:strVal val="visible"/>
                                      </p:to>
                                    </p:set>
                                    <p:animEffect transition="in" filter="wipe(down)">
                                      <p:cBhvr>
                                        <p:cTn id="10" dur="1000"/>
                                        <p:tgtEl>
                                          <p:spTgt spid="372"/>
                                        </p:tgtEl>
                                      </p:cBhvr>
                                    </p:animEffect>
                                  </p:childTnLst>
                                </p:cTn>
                              </p:par>
                              <p:par>
                                <p:cTn id="11" presetID="2" presetClass="entr" presetSubtype="4" fill="hold" grpId="3" nodeType="withEffect">
                                  <p:stCondLst>
                                    <p:cond delay="750"/>
                                  </p:stCondLst>
                                  <p:iterate>
                                    <p:tmAbs val="0"/>
                                  </p:iterate>
                                  <p:childTnLst>
                                    <p:set>
                                      <p:cBhvr>
                                        <p:cTn id="12" fill="hold"/>
                                        <p:tgtEl>
                                          <p:spTgt spid="375"/>
                                        </p:tgtEl>
                                        <p:attrNameLst>
                                          <p:attrName>style.visibility</p:attrName>
                                        </p:attrNameLst>
                                      </p:cBhvr>
                                      <p:to>
                                        <p:strVal val="visible"/>
                                      </p:to>
                                    </p:set>
                                    <p:anim calcmode="lin" valueType="num">
                                      <p:cBhvr>
                                        <p:cTn id="13" dur="1000" fill="hold"/>
                                        <p:tgtEl>
                                          <p:spTgt spid="375"/>
                                        </p:tgtEl>
                                        <p:attrNameLst>
                                          <p:attrName>ppt_x</p:attrName>
                                        </p:attrNameLst>
                                      </p:cBhvr>
                                      <p:tavLst>
                                        <p:tav tm="0">
                                          <p:val>
                                            <p:strVal val="#ppt_x"/>
                                          </p:val>
                                        </p:tav>
                                        <p:tav tm="100000">
                                          <p:val>
                                            <p:strVal val="#ppt_x"/>
                                          </p:val>
                                        </p:tav>
                                      </p:tavLst>
                                    </p:anim>
                                    <p:anim calcmode="lin" valueType="num">
                                      <p:cBhvr>
                                        <p:cTn id="14" dur="1000" fill="hold"/>
                                        <p:tgtEl>
                                          <p:spTgt spid="37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4" nodeType="clickEffect">
                                  <p:stCondLst>
                                    <p:cond delay="0"/>
                                  </p:stCondLst>
                                  <p:iterate>
                                    <p:tmAbs val="0"/>
                                  </p:iterate>
                                  <p:childTnLst>
                                    <p:set>
                                      <p:cBhvr>
                                        <p:cTn id="18" fill="hold"/>
                                        <p:tgtEl>
                                          <p:spTgt spid="379"/>
                                        </p:tgtEl>
                                        <p:attrNameLst>
                                          <p:attrName>style.visibility</p:attrName>
                                        </p:attrNameLst>
                                      </p:cBhvr>
                                      <p:to>
                                        <p:strVal val="visible"/>
                                      </p:to>
                                    </p:set>
                                    <p:animEffect transition="in" filter="wipe(down)">
                                      <p:cBhvr>
                                        <p:cTn id="19" dur="1000"/>
                                        <p:tgtEl>
                                          <p:spTgt spid="3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1" grpId="1" animBg="1" advAuto="0"/>
      <p:bldP spid="372" grpId="2" animBg="1" advAuto="0"/>
      <p:bldP spid="375" grpId="3" animBg="1" advAuto="0"/>
      <p:bldP spid="379" grpId="4" animBg="1" advAuto="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383" name="Shape 383"/>
          <p:cNvSpPr/>
          <p:nvPr/>
        </p:nvSpPr>
        <p:spPr>
          <a:xfrm>
            <a:off x="564510" y="9165569"/>
            <a:ext cx="11875780" cy="3"/>
          </a:xfrm>
          <a:prstGeom prst="line">
            <a:avLst/>
          </a:prstGeom>
          <a:ln w="38100" cap="rnd">
            <a:solidFill>
              <a:srgbClr val="747676"/>
            </a:solidFill>
            <a:custDash>
              <a:ds d="100000" sp="200000"/>
            </a:custDash>
          </a:ln>
        </p:spPr>
        <p:txBody>
          <a:bodyPr lIns="50800" tIns="50800" rIns="50800" bIns="50800" anchor="ctr"/>
          <a:lstStyle/>
          <a:p>
            <a:pPr defTabSz="457200">
              <a:spcBef>
                <a:spcPts val="0"/>
              </a:spcBef>
              <a:defRPr sz="1200" spc="0">
                <a:solidFill>
                  <a:srgbClr val="000000"/>
                </a:solidFill>
                <a:latin typeface="Helvetica"/>
                <a:ea typeface="Helvetica"/>
                <a:cs typeface="Helvetica"/>
                <a:sym typeface="Helvetica"/>
              </a:defRPr>
            </a:pPr>
            <a:endParaRPr/>
          </a:p>
        </p:txBody>
      </p:sp>
      <p:sp>
        <p:nvSpPr>
          <p:cNvPr id="384" name="Shape 384"/>
          <p:cNvSpPr/>
          <p:nvPr/>
        </p:nvSpPr>
        <p:spPr>
          <a:xfrm>
            <a:off x="7427870" y="3269907"/>
            <a:ext cx="5053315" cy="6060319"/>
          </a:xfrm>
          <a:prstGeom prst="roundRect">
            <a:avLst>
              <a:gd name="adj" fmla="val 8998"/>
            </a:avLst>
          </a:prstGeom>
          <a:solidFill>
            <a:srgbClr val="000000"/>
          </a:solidFill>
          <a:ln w="25400">
            <a:solidFill>
              <a:srgbClr val="FFFFFF"/>
            </a:solidFill>
            <a:miter lim="400000"/>
          </a:ln>
        </p:spPr>
        <p:txBody>
          <a:bodyPr lIns="50800" tIns="50800" rIns="50800" bIns="50800" anchor="ctr"/>
          <a:lstStyle/>
          <a:p>
            <a:pPr algn="ctr">
              <a:spcBef>
                <a:spcPts val="0"/>
              </a:spcBef>
              <a:defRPr sz="2600" spc="0">
                <a:solidFill>
                  <a:srgbClr val="FFFFFF"/>
                </a:solidFill>
                <a:latin typeface="Helvetica Light"/>
                <a:ea typeface="Helvetica Light"/>
                <a:cs typeface="Helvetica Light"/>
                <a:sym typeface="Helvetica Light"/>
              </a:defRPr>
            </a:pPr>
            <a:endParaRPr/>
          </a:p>
        </p:txBody>
      </p:sp>
      <p:sp>
        <p:nvSpPr>
          <p:cNvPr id="385" name="Shape 385"/>
          <p:cNvSpPr/>
          <p:nvPr/>
        </p:nvSpPr>
        <p:spPr>
          <a:xfrm>
            <a:off x="7422889" y="3409891"/>
            <a:ext cx="5185685" cy="6001643"/>
          </a:xfrm>
          <a:prstGeom prst="rect">
            <a:avLst/>
          </a:prstGeom>
          <a:ln w="12700">
            <a:miter lim="400000"/>
          </a:ln>
          <a:extLst>
            <a:ext uri="{C572A759-6A51-4108-AA02-DFA0A04FC94B}">
              <ma14:wrappingTextBoxFlag xmlns="" xmlns:ma14="http://schemas.microsoft.com/office/mac/drawingml/2011/main" val="1"/>
            </a:ext>
          </a:extLst>
        </p:spPr>
        <p:txBody>
          <a:bodyPr lIns="76200" tIns="76200" rIns="76200" bIns="76200" anchor="ctr">
            <a:spAutoFit/>
          </a:bodyPr>
          <a:lstStyle/>
          <a:p>
            <a:pPr marL="436114" indent="-436114" defTabSz="457200">
              <a:lnSpc>
                <a:spcPts val="4500"/>
              </a:lnSpc>
              <a:spcBef>
                <a:spcPts val="200"/>
              </a:spcBef>
              <a:tabLst>
                <a:tab pos="4267200" algn="l"/>
                <a:tab pos="8724900" algn="l"/>
              </a:tabLst>
              <a:defRPr sz="3300" spc="0">
                <a:solidFill>
                  <a:srgbClr val="FFFFFF"/>
                </a:solidFill>
                <a:latin typeface="Arial"/>
                <a:ea typeface="Arial"/>
                <a:cs typeface="Arial"/>
                <a:sym typeface="Arial"/>
              </a:defRPr>
            </a:pPr>
            <a:r>
              <a:rPr sz="3900" b="1" dirty="0"/>
              <a:t>1</a:t>
            </a:r>
            <a:r>
              <a:rPr sz="3900" dirty="0"/>
              <a:t>. </a:t>
            </a:r>
            <a:r>
              <a:rPr sz="3900" b="1" u="sng" dirty="0"/>
              <a:t>Psychodynamic Theory</a:t>
            </a:r>
            <a:r>
              <a:rPr sz="3900" dirty="0"/>
              <a:t> (Freud)</a:t>
            </a:r>
          </a:p>
          <a:p>
            <a:pPr marL="436114" indent="-436114" defTabSz="457200">
              <a:lnSpc>
                <a:spcPts val="3500"/>
              </a:lnSpc>
              <a:spcBef>
                <a:spcPts val="1800"/>
              </a:spcBef>
              <a:tabLst>
                <a:tab pos="4267200" algn="l"/>
                <a:tab pos="8724900" algn="l"/>
              </a:tabLst>
              <a:defRPr sz="3300" spc="0">
                <a:solidFill>
                  <a:srgbClr val="FFFFFF"/>
                </a:solidFill>
                <a:latin typeface="Arial"/>
                <a:ea typeface="Arial"/>
                <a:cs typeface="Arial"/>
                <a:sym typeface="Arial"/>
              </a:defRPr>
            </a:pPr>
            <a:r>
              <a:rPr sz="3900" dirty="0"/>
              <a:t>   </a:t>
            </a:r>
            <a:r>
              <a:rPr sz="3100" dirty="0"/>
              <a:t>Dreams are our unconscious urges, wishes</a:t>
            </a:r>
          </a:p>
          <a:p>
            <a:pPr marL="392113" lvl="1" indent="0" defTabSz="457200">
              <a:lnSpc>
                <a:spcPts val="3500"/>
              </a:lnSpc>
              <a:spcBef>
                <a:spcPts val="1300"/>
              </a:spcBef>
              <a:tabLst>
                <a:tab pos="4267200" algn="l"/>
                <a:tab pos="8724900" algn="l"/>
              </a:tabLst>
              <a:defRPr sz="3100" spc="0">
                <a:solidFill>
                  <a:srgbClr val="FFFFFF"/>
                </a:solidFill>
                <a:latin typeface="Arial"/>
                <a:ea typeface="Arial"/>
                <a:cs typeface="Arial"/>
                <a:sym typeface="Arial"/>
              </a:defRPr>
            </a:pPr>
            <a:r>
              <a:rPr u="sng" dirty="0"/>
              <a:t>Manifest Content</a:t>
            </a:r>
            <a:r>
              <a:rPr dirty="0"/>
              <a:t> - Dream’s story line</a:t>
            </a:r>
          </a:p>
          <a:p>
            <a:pPr marL="392113" lvl="1" indent="0" defTabSz="457200">
              <a:lnSpc>
                <a:spcPts val="3500"/>
              </a:lnSpc>
              <a:spcBef>
                <a:spcPts val="700"/>
              </a:spcBef>
              <a:tabLst>
                <a:tab pos="4267200" algn="l"/>
                <a:tab pos="8724900" algn="l"/>
              </a:tabLst>
              <a:defRPr sz="3100" spc="0">
                <a:solidFill>
                  <a:srgbClr val="FFFFFF"/>
                </a:solidFill>
                <a:latin typeface="Arial"/>
                <a:ea typeface="Arial"/>
                <a:cs typeface="Arial"/>
                <a:sym typeface="Arial"/>
              </a:defRPr>
            </a:pPr>
            <a:r>
              <a:rPr u="sng" dirty="0"/>
              <a:t>Latent Content</a:t>
            </a:r>
            <a:r>
              <a:rPr dirty="0"/>
              <a:t> - underlining meaning of dreams</a:t>
            </a:r>
          </a:p>
          <a:p>
            <a:pPr lvl="1" indent="350956" defTabSz="457200">
              <a:lnSpc>
                <a:spcPts val="3500"/>
              </a:lnSpc>
              <a:spcBef>
                <a:spcPts val="1300"/>
              </a:spcBef>
              <a:tabLst>
                <a:tab pos="4267200" algn="l"/>
                <a:tab pos="8724900" algn="l"/>
              </a:tabLst>
              <a:defRPr sz="3100" spc="0">
                <a:solidFill>
                  <a:srgbClr val="FFFFFF"/>
                </a:solidFill>
                <a:latin typeface="Arial"/>
                <a:ea typeface="Arial"/>
                <a:cs typeface="Arial"/>
                <a:sym typeface="Arial"/>
              </a:defRPr>
            </a:pPr>
            <a:r>
              <a:rPr dirty="0"/>
              <a:t>- scientifically debunked</a:t>
            </a:r>
          </a:p>
        </p:txBody>
      </p:sp>
      <p:sp>
        <p:nvSpPr>
          <p:cNvPr id="386" name="Shape 386"/>
          <p:cNvSpPr>
            <a:spLocks noGrp="1"/>
          </p:cNvSpPr>
          <p:nvPr>
            <p:ph type="ctrTitle"/>
          </p:nvPr>
        </p:nvSpPr>
        <p:spPr>
          <a:xfrm>
            <a:off x="195274" y="-65126"/>
            <a:ext cx="12605363" cy="1912212"/>
          </a:xfrm>
          <a:prstGeom prst="rect">
            <a:avLst/>
          </a:prstGeom>
          <a:effectLst>
            <a:outerShdw blurRad="152400" dist="89775" dir="2700000" rotWithShape="0">
              <a:srgbClr val="010102"/>
            </a:outerShdw>
          </a:effectLst>
        </p:spPr>
        <p:txBody>
          <a:bodyPr>
            <a:noAutofit/>
          </a:bodyPr>
          <a:lstStyle>
            <a:lvl1pPr>
              <a:defRPr sz="9800" b="1">
                <a:solidFill>
                  <a:srgbClr val="CBCBCB"/>
                </a:solidFill>
                <a:latin typeface="Arial"/>
                <a:ea typeface="Arial"/>
                <a:cs typeface="Arial"/>
                <a:sym typeface="Arial"/>
              </a:defRPr>
            </a:lvl1pPr>
          </a:lstStyle>
          <a:p>
            <a:r>
              <a:t>I. Sleep &amp; Dreams</a:t>
            </a:r>
          </a:p>
        </p:txBody>
      </p:sp>
      <p:sp>
        <p:nvSpPr>
          <p:cNvPr id="387" name="Shape 387"/>
          <p:cNvSpPr/>
          <p:nvPr/>
        </p:nvSpPr>
        <p:spPr>
          <a:xfrm>
            <a:off x="758431" y="1640862"/>
            <a:ext cx="9385744" cy="907326"/>
          </a:xfrm>
          <a:prstGeom prst="rect">
            <a:avLst/>
          </a:prstGeom>
          <a:ln w="12700">
            <a:miter lim="400000"/>
          </a:ln>
          <a:effectLst>
            <a:outerShdw blurRad="152400" dist="89775" dir="2700000" rotWithShape="0">
              <a:srgbClr val="010102"/>
            </a:outerShdw>
          </a:effectLst>
          <a:extLst>
            <a:ext uri="{C572A759-6A51-4108-AA02-DFA0A04FC94B}">
              <ma14:wrappingTextBoxFlag xmlns="" xmlns:ma14="http://schemas.microsoft.com/office/mac/drawingml/2011/main" val="1"/>
            </a:ext>
          </a:extLst>
        </p:spPr>
        <p:txBody>
          <a:bodyPr lIns="50800" tIns="50800" rIns="50800" bIns="50800" anchor="b"/>
          <a:lstStyle>
            <a:lvl1pPr>
              <a:lnSpc>
                <a:spcPct val="80000"/>
              </a:lnSpc>
              <a:spcBef>
                <a:spcPts val="0"/>
              </a:spcBef>
              <a:defRPr sz="5600" b="1" cap="all" spc="448">
                <a:solidFill>
                  <a:srgbClr val="CBCBCB"/>
                </a:solidFill>
                <a:latin typeface="Arial"/>
                <a:ea typeface="Arial"/>
                <a:cs typeface="Arial"/>
                <a:sym typeface="Arial"/>
              </a:defRPr>
            </a:lvl1pPr>
          </a:lstStyle>
          <a:p>
            <a:r>
              <a:t>4. DREAMS</a:t>
            </a:r>
          </a:p>
        </p:txBody>
      </p:sp>
      <p:sp>
        <p:nvSpPr>
          <p:cNvPr id="388" name="Shape 388"/>
          <p:cNvSpPr/>
          <p:nvPr/>
        </p:nvSpPr>
        <p:spPr>
          <a:xfrm rot="21360000">
            <a:off x="7010484" y="2450609"/>
            <a:ext cx="5490926" cy="1079501"/>
          </a:xfrm>
          <a:prstGeom prst="rect">
            <a:avLst/>
          </a:prstGeom>
          <a:ln w="12700">
            <a:miter lim="400000"/>
          </a:ln>
          <a:effectLst>
            <a:outerShdw blurRad="63500" dist="53886" dir="5400000" rotWithShape="0">
              <a:srgbClr val="000000"/>
            </a:outerShdw>
          </a:effectLst>
          <a:extLst>
            <a:ext uri="{C572A759-6A51-4108-AA02-DFA0A04FC94B}">
              <ma14:wrappingTextBoxFlag xmlns="" xmlns:ma14="http://schemas.microsoft.com/office/mac/drawingml/2011/main" val="1"/>
            </a:ext>
          </a:extLst>
        </p:spPr>
        <p:txBody>
          <a:bodyPr wrap="none" lIns="50800" tIns="50800" rIns="50800" bIns="50800" anchor="ctr">
            <a:spAutoFit/>
          </a:bodyPr>
          <a:lstStyle>
            <a:lvl1pPr marL="463784" indent="-463784" algn="ctr" defTabSz="457200">
              <a:lnSpc>
                <a:spcPts val="7500"/>
              </a:lnSpc>
              <a:spcBef>
                <a:spcPts val="0"/>
              </a:spcBef>
              <a:tabLst>
                <a:tab pos="4267200" algn="l"/>
                <a:tab pos="8724900" algn="l"/>
              </a:tabLst>
              <a:defRPr sz="6300" b="1" i="1" spc="-378">
                <a:solidFill>
                  <a:srgbClr val="FFFFFF"/>
                </a:solidFill>
                <a:effectLst>
                  <a:outerShdw blurRad="38100" dist="50800" dir="2760000" rotWithShape="0">
                    <a:srgbClr val="000000"/>
                  </a:outerShdw>
                </a:effectLst>
                <a:latin typeface="Century Gothic"/>
                <a:ea typeface="Century Gothic"/>
                <a:cs typeface="Century Gothic"/>
                <a:sym typeface="Century Gothic"/>
              </a:defRPr>
            </a:lvl1pPr>
          </a:lstStyle>
          <a:p>
            <a:r>
              <a:t>Why We Dream</a:t>
            </a:r>
          </a:p>
        </p:txBody>
      </p:sp>
      <p:pic>
        <p:nvPicPr>
          <p:cNvPr id="389" name="the-interpretation-of-dreams-sigmund-freud-1950-book-modern-library-15ebc6953d4de30cf5bdad05139bf8b2.jpg"/>
          <p:cNvPicPr>
            <a:picLocks noChangeAspect="1"/>
          </p:cNvPicPr>
          <p:nvPr/>
        </p:nvPicPr>
        <p:blipFill>
          <a:blip r:embed="rId3" cstate="print">
            <a:extLst>
              <a:ext uri="{28A0092B-C50C-407E-A947-70E740481C1C}">
                <a14:useLocalDpi xmlns:a14="http://schemas.microsoft.com/office/drawing/2010/main"/>
              </a:ext>
            </a:extLst>
          </a:blip>
          <a:srcRect/>
          <a:stretch>
            <a:fillRect/>
          </a:stretch>
        </p:blipFill>
        <p:spPr>
          <a:xfrm>
            <a:off x="543662" y="1926201"/>
            <a:ext cx="5577964" cy="7672912"/>
          </a:xfrm>
          <a:custGeom>
            <a:avLst/>
            <a:gdLst/>
            <a:ahLst/>
            <a:cxnLst>
              <a:cxn ang="0">
                <a:pos x="wd2" y="hd2"/>
              </a:cxn>
              <a:cxn ang="5400000">
                <a:pos x="wd2" y="hd2"/>
              </a:cxn>
              <a:cxn ang="10800000">
                <a:pos x="wd2" y="hd2"/>
              </a:cxn>
              <a:cxn ang="16200000">
                <a:pos x="wd2" y="hd2"/>
              </a:cxn>
            </a:cxnLst>
            <a:rect l="0" t="0" r="r" b="b"/>
            <a:pathLst>
              <a:path w="21592" h="21583" extrusionOk="0">
                <a:moveTo>
                  <a:pt x="6614" y="2"/>
                </a:moveTo>
                <a:cubicBezTo>
                  <a:pt x="4658" y="4"/>
                  <a:pt x="2909" y="9"/>
                  <a:pt x="1713" y="18"/>
                </a:cubicBezTo>
                <a:lnTo>
                  <a:pt x="456" y="26"/>
                </a:lnTo>
                <a:lnTo>
                  <a:pt x="313" y="198"/>
                </a:lnTo>
                <a:cubicBezTo>
                  <a:pt x="235" y="293"/>
                  <a:pt x="123" y="391"/>
                  <a:pt x="64" y="417"/>
                </a:cubicBezTo>
                <a:cubicBezTo>
                  <a:pt x="22" y="436"/>
                  <a:pt x="1" y="457"/>
                  <a:pt x="0" y="494"/>
                </a:cubicBezTo>
                <a:cubicBezTo>
                  <a:pt x="-1" y="531"/>
                  <a:pt x="18" y="584"/>
                  <a:pt x="58" y="664"/>
                </a:cubicBezTo>
                <a:cubicBezTo>
                  <a:pt x="113" y="774"/>
                  <a:pt x="158" y="1142"/>
                  <a:pt x="158" y="1481"/>
                </a:cubicBezTo>
                <a:cubicBezTo>
                  <a:pt x="159" y="1821"/>
                  <a:pt x="194" y="2525"/>
                  <a:pt x="235" y="3046"/>
                </a:cubicBezTo>
                <a:cubicBezTo>
                  <a:pt x="276" y="3567"/>
                  <a:pt x="334" y="4539"/>
                  <a:pt x="364" y="5206"/>
                </a:cubicBezTo>
                <a:cubicBezTo>
                  <a:pt x="394" y="5874"/>
                  <a:pt x="431" y="6563"/>
                  <a:pt x="445" y="6737"/>
                </a:cubicBezTo>
                <a:cubicBezTo>
                  <a:pt x="460" y="6911"/>
                  <a:pt x="494" y="7457"/>
                  <a:pt x="521" y="7950"/>
                </a:cubicBezTo>
                <a:cubicBezTo>
                  <a:pt x="548" y="8444"/>
                  <a:pt x="586" y="9061"/>
                  <a:pt x="607" y="9321"/>
                </a:cubicBezTo>
                <a:cubicBezTo>
                  <a:pt x="627" y="9582"/>
                  <a:pt x="663" y="10141"/>
                  <a:pt x="687" y="10564"/>
                </a:cubicBezTo>
                <a:cubicBezTo>
                  <a:pt x="735" y="11432"/>
                  <a:pt x="791" y="12297"/>
                  <a:pt x="854" y="13168"/>
                </a:cubicBezTo>
                <a:cubicBezTo>
                  <a:pt x="917" y="14036"/>
                  <a:pt x="972" y="15188"/>
                  <a:pt x="1019" y="16662"/>
                </a:cubicBezTo>
                <a:cubicBezTo>
                  <a:pt x="1161" y="21191"/>
                  <a:pt x="1145" y="20963"/>
                  <a:pt x="1350" y="21201"/>
                </a:cubicBezTo>
                <a:cubicBezTo>
                  <a:pt x="1454" y="21321"/>
                  <a:pt x="1641" y="21459"/>
                  <a:pt x="1765" y="21509"/>
                </a:cubicBezTo>
                <a:cubicBezTo>
                  <a:pt x="1947" y="21581"/>
                  <a:pt x="2216" y="21595"/>
                  <a:pt x="3131" y="21576"/>
                </a:cubicBezTo>
                <a:cubicBezTo>
                  <a:pt x="3758" y="21563"/>
                  <a:pt x="4419" y="21527"/>
                  <a:pt x="4598" y="21495"/>
                </a:cubicBezTo>
                <a:cubicBezTo>
                  <a:pt x="4777" y="21464"/>
                  <a:pt x="5529" y="21422"/>
                  <a:pt x="6268" y="21402"/>
                </a:cubicBezTo>
                <a:cubicBezTo>
                  <a:pt x="7007" y="21382"/>
                  <a:pt x="7972" y="21322"/>
                  <a:pt x="8413" y="21270"/>
                </a:cubicBezTo>
                <a:cubicBezTo>
                  <a:pt x="8996" y="21201"/>
                  <a:pt x="9264" y="21192"/>
                  <a:pt x="9401" y="21238"/>
                </a:cubicBezTo>
                <a:cubicBezTo>
                  <a:pt x="9504" y="21272"/>
                  <a:pt x="9621" y="21277"/>
                  <a:pt x="9660" y="21249"/>
                </a:cubicBezTo>
                <a:cubicBezTo>
                  <a:pt x="9699" y="21221"/>
                  <a:pt x="10043" y="21184"/>
                  <a:pt x="10424" y="21166"/>
                </a:cubicBezTo>
                <a:cubicBezTo>
                  <a:pt x="10805" y="21148"/>
                  <a:pt x="11903" y="21081"/>
                  <a:pt x="12866" y="21018"/>
                </a:cubicBezTo>
                <a:cubicBezTo>
                  <a:pt x="16482" y="20779"/>
                  <a:pt x="18535" y="20654"/>
                  <a:pt x="18732" y="20658"/>
                </a:cubicBezTo>
                <a:cubicBezTo>
                  <a:pt x="18844" y="20661"/>
                  <a:pt x="19046" y="20649"/>
                  <a:pt x="19181" y="20634"/>
                </a:cubicBezTo>
                <a:cubicBezTo>
                  <a:pt x="19315" y="20618"/>
                  <a:pt x="19664" y="20587"/>
                  <a:pt x="19955" y="20564"/>
                </a:cubicBezTo>
                <a:cubicBezTo>
                  <a:pt x="20356" y="20533"/>
                  <a:pt x="20526" y="20490"/>
                  <a:pt x="20658" y="20387"/>
                </a:cubicBezTo>
                <a:cubicBezTo>
                  <a:pt x="20755" y="20312"/>
                  <a:pt x="20816" y="20238"/>
                  <a:pt x="20795" y="20223"/>
                </a:cubicBezTo>
                <a:cubicBezTo>
                  <a:pt x="20774" y="20208"/>
                  <a:pt x="20806" y="20119"/>
                  <a:pt x="20866" y="20026"/>
                </a:cubicBezTo>
                <a:cubicBezTo>
                  <a:pt x="20925" y="19934"/>
                  <a:pt x="20962" y="19751"/>
                  <a:pt x="20947" y="19621"/>
                </a:cubicBezTo>
                <a:cubicBezTo>
                  <a:pt x="20873" y="18957"/>
                  <a:pt x="20869" y="18061"/>
                  <a:pt x="20935" y="16751"/>
                </a:cubicBezTo>
                <a:cubicBezTo>
                  <a:pt x="20975" y="15953"/>
                  <a:pt x="21065" y="13862"/>
                  <a:pt x="21133" y="12103"/>
                </a:cubicBezTo>
                <a:cubicBezTo>
                  <a:pt x="21202" y="10345"/>
                  <a:pt x="21276" y="8534"/>
                  <a:pt x="21299" y="8078"/>
                </a:cubicBezTo>
                <a:cubicBezTo>
                  <a:pt x="21322" y="7622"/>
                  <a:pt x="21376" y="6410"/>
                  <a:pt x="21419" y="5384"/>
                </a:cubicBezTo>
                <a:cubicBezTo>
                  <a:pt x="21528" y="2793"/>
                  <a:pt x="21583" y="1572"/>
                  <a:pt x="21591" y="982"/>
                </a:cubicBezTo>
                <a:cubicBezTo>
                  <a:pt x="21599" y="393"/>
                  <a:pt x="21562" y="434"/>
                  <a:pt x="21488" y="369"/>
                </a:cubicBezTo>
                <a:cubicBezTo>
                  <a:pt x="21444" y="330"/>
                  <a:pt x="21429" y="272"/>
                  <a:pt x="21456" y="241"/>
                </a:cubicBezTo>
                <a:cubicBezTo>
                  <a:pt x="21555" y="124"/>
                  <a:pt x="21275" y="10"/>
                  <a:pt x="20996" y="52"/>
                </a:cubicBezTo>
                <a:cubicBezTo>
                  <a:pt x="20849" y="75"/>
                  <a:pt x="20581" y="70"/>
                  <a:pt x="20402" y="43"/>
                </a:cubicBezTo>
                <a:cubicBezTo>
                  <a:pt x="20203" y="13"/>
                  <a:pt x="12481" y="-5"/>
                  <a:pt x="6614" y="2"/>
                </a:cubicBezTo>
                <a:close/>
              </a:path>
            </a:pathLst>
          </a:custGeom>
          <a:ln w="25400">
            <a:solidFill>
              <a:srgbClr val="000000"/>
            </a:solidFill>
            <a:miter lim="400000"/>
          </a:ln>
          <a:effectLst>
            <a:outerShdw blurRad="355600" dir="5400000" rotWithShape="0">
              <a:srgbClr val="FFFFFF">
                <a:alpha val="59808"/>
              </a:srgbClr>
            </a:outerShdw>
            <a:reflection stA="50000" endPos="40000" dir="5400000" sy="-100000" algn="bl" rotWithShape="0"/>
          </a:effectLst>
        </p:spPr>
      </p:pic>
    </p:spTree>
  </p:cSld>
  <p:clrMapOvr>
    <a:masterClrMapping/>
  </p:clrMapOvr>
  <mc:AlternateContent xmlns:mc="http://schemas.openxmlformats.org/markup-compatibility/2006" xmlns:p15="http://schemas.microsoft.com/office/powerpoint/2012/main">
    <mc:Choice Requires="p15">
      <p:transition spd="slow">
        <p15:prstTrans prst="pageCurlDouble"/>
      </p:transition>
    </mc:Choice>
    <mc:Choice xmlns="" xmlns:p14="http://schemas.microsoft.com/office/powerpoint/2010/main" Requires="p14">
      <p:transition spd="slow">
        <p14:prism dir="d"/>
      </p:transition>
    </mc:Choice>
    <mc:Fallback xmlns="" xmlns:p14="http://schemas.microsoft.com/office/powerpoint/2010/main">
      <p:transition spd="med">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1" nodeType="afterEffect">
                                  <p:stCondLst>
                                    <p:cond delay="0"/>
                                  </p:stCondLst>
                                  <p:iterate>
                                    <p:tmAbs val="0"/>
                                  </p:iterate>
                                  <p:childTnLst>
                                    <p:set>
                                      <p:cBhvr>
                                        <p:cTn id="6" fill="hold"/>
                                        <p:tgtEl>
                                          <p:spTgt spid="384"/>
                                        </p:tgtEl>
                                        <p:attrNameLst>
                                          <p:attrName>style.visibility</p:attrName>
                                        </p:attrNameLst>
                                      </p:cBhvr>
                                      <p:to>
                                        <p:strVal val="visible"/>
                                      </p:to>
                                    </p:set>
                                    <p:animEffect transition="in" filter="wipe(left)">
                                      <p:cBhvr>
                                        <p:cTn id="7" dur="1250"/>
                                        <p:tgtEl>
                                          <p:spTgt spid="384"/>
                                        </p:tgtEl>
                                      </p:cBhvr>
                                    </p:animEffect>
                                  </p:childTnLst>
                                </p:cTn>
                              </p:par>
                              <p:par>
                                <p:cTn id="8" presetID="22" presetClass="entr" presetSubtype="4" fill="hold" grpId="2" nodeType="withEffect">
                                  <p:stCondLst>
                                    <p:cond delay="0"/>
                                  </p:stCondLst>
                                  <p:iterate>
                                    <p:tmAbs val="0"/>
                                  </p:iterate>
                                  <p:childTnLst>
                                    <p:set>
                                      <p:cBhvr>
                                        <p:cTn id="9" fill="hold"/>
                                        <p:tgtEl>
                                          <p:spTgt spid="385"/>
                                        </p:tgtEl>
                                        <p:attrNameLst>
                                          <p:attrName>style.visibility</p:attrName>
                                        </p:attrNameLst>
                                      </p:cBhvr>
                                      <p:to>
                                        <p:strVal val="visible"/>
                                      </p:to>
                                    </p:set>
                                    <p:animEffect transition="in" filter="wipe(down)">
                                      <p:cBhvr>
                                        <p:cTn id="10" dur="1000"/>
                                        <p:tgtEl>
                                          <p:spTgt spid="385"/>
                                        </p:tgtEl>
                                      </p:cBhvr>
                                    </p:animEffect>
                                  </p:childTnLst>
                                </p:cTn>
                              </p:par>
                              <p:par>
                                <p:cTn id="11" presetID="2" presetClass="entr" presetSubtype="4" fill="hold" grpId="3" nodeType="withEffect">
                                  <p:stCondLst>
                                    <p:cond delay="700"/>
                                  </p:stCondLst>
                                  <p:iterate>
                                    <p:tmAbs val="0"/>
                                  </p:iterate>
                                  <p:childTnLst>
                                    <p:set>
                                      <p:cBhvr>
                                        <p:cTn id="12" fill="hold"/>
                                        <p:tgtEl>
                                          <p:spTgt spid="388"/>
                                        </p:tgtEl>
                                        <p:attrNameLst>
                                          <p:attrName>style.visibility</p:attrName>
                                        </p:attrNameLst>
                                      </p:cBhvr>
                                      <p:to>
                                        <p:strVal val="visible"/>
                                      </p:to>
                                    </p:set>
                                    <p:anim calcmode="lin" valueType="num">
                                      <p:cBhvr>
                                        <p:cTn id="13" dur="1000" fill="hold"/>
                                        <p:tgtEl>
                                          <p:spTgt spid="388"/>
                                        </p:tgtEl>
                                        <p:attrNameLst>
                                          <p:attrName>ppt_x</p:attrName>
                                        </p:attrNameLst>
                                      </p:cBhvr>
                                      <p:tavLst>
                                        <p:tav tm="0">
                                          <p:val>
                                            <p:strVal val="#ppt_x"/>
                                          </p:val>
                                        </p:tav>
                                        <p:tav tm="100000">
                                          <p:val>
                                            <p:strVal val="#ppt_x"/>
                                          </p:val>
                                        </p:tav>
                                      </p:tavLst>
                                    </p:anim>
                                    <p:anim calcmode="lin" valueType="num">
                                      <p:cBhvr>
                                        <p:cTn id="14" dur="1000" fill="hold"/>
                                        <p:tgtEl>
                                          <p:spTgt spid="38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4" grpId="1" animBg="1" advAuto="0"/>
      <p:bldP spid="385" grpId="2" animBg="1" advAuto="0"/>
      <p:bldP spid="388" grpId="3" animBg="1" advAuto="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pic>
        <p:nvPicPr>
          <p:cNvPr id="393" name="Neural activity.jpg"/>
          <p:cNvPicPr>
            <a:picLocks/>
          </p:cNvPicPr>
          <p:nvPr/>
        </p:nvPicPr>
        <p:blipFill>
          <a:blip r:embed="rId3">
            <a:extLst/>
          </a:blip>
          <a:stretch>
            <a:fillRect/>
          </a:stretch>
        </p:blipFill>
        <p:spPr>
          <a:xfrm>
            <a:off x="20580" y="341924"/>
            <a:ext cx="13004801" cy="9069752"/>
          </a:xfrm>
          <a:prstGeom prst="rect">
            <a:avLst/>
          </a:prstGeom>
          <a:ln w="12700">
            <a:miter lim="400000"/>
          </a:ln>
        </p:spPr>
      </p:pic>
      <p:sp>
        <p:nvSpPr>
          <p:cNvPr id="394" name="Shape 394"/>
          <p:cNvSpPr/>
          <p:nvPr/>
        </p:nvSpPr>
        <p:spPr>
          <a:xfrm>
            <a:off x="564510" y="9165569"/>
            <a:ext cx="11875780" cy="3"/>
          </a:xfrm>
          <a:prstGeom prst="line">
            <a:avLst/>
          </a:prstGeom>
          <a:ln w="38100" cap="rnd">
            <a:solidFill>
              <a:srgbClr val="747676"/>
            </a:solidFill>
            <a:custDash>
              <a:ds d="100000" sp="200000"/>
            </a:custDash>
          </a:ln>
        </p:spPr>
        <p:txBody>
          <a:bodyPr lIns="50800" tIns="50800" rIns="50800" bIns="50800" anchor="ctr"/>
          <a:lstStyle/>
          <a:p>
            <a:pPr defTabSz="457200">
              <a:spcBef>
                <a:spcPts val="0"/>
              </a:spcBef>
              <a:defRPr sz="1200" spc="0">
                <a:solidFill>
                  <a:srgbClr val="000000"/>
                </a:solidFill>
                <a:latin typeface="Helvetica"/>
                <a:ea typeface="Helvetica"/>
                <a:cs typeface="Helvetica"/>
                <a:sym typeface="Helvetica"/>
              </a:defRPr>
            </a:pPr>
            <a:endParaRPr/>
          </a:p>
        </p:txBody>
      </p:sp>
      <p:sp>
        <p:nvSpPr>
          <p:cNvPr id="395" name="Shape 395"/>
          <p:cNvSpPr/>
          <p:nvPr/>
        </p:nvSpPr>
        <p:spPr>
          <a:xfrm>
            <a:off x="702403" y="5516116"/>
            <a:ext cx="5053315" cy="3787490"/>
          </a:xfrm>
          <a:prstGeom prst="roundRect">
            <a:avLst>
              <a:gd name="adj" fmla="val 12005"/>
            </a:avLst>
          </a:prstGeom>
          <a:solidFill>
            <a:srgbClr val="000000"/>
          </a:solidFill>
          <a:ln w="25400">
            <a:solidFill>
              <a:srgbClr val="FFFFFF"/>
            </a:solidFill>
            <a:miter lim="400000"/>
          </a:ln>
        </p:spPr>
        <p:txBody>
          <a:bodyPr lIns="50800" tIns="50800" rIns="50800" bIns="50800" anchor="ctr"/>
          <a:lstStyle/>
          <a:p>
            <a:pPr algn="ctr">
              <a:spcBef>
                <a:spcPts val="0"/>
              </a:spcBef>
              <a:defRPr sz="2600" spc="0">
                <a:solidFill>
                  <a:srgbClr val="FFFFFF"/>
                </a:solidFill>
                <a:latin typeface="Helvetica Light"/>
                <a:ea typeface="Helvetica Light"/>
                <a:cs typeface="Helvetica Light"/>
                <a:sym typeface="Helvetica Light"/>
              </a:defRPr>
            </a:pPr>
            <a:endParaRPr/>
          </a:p>
        </p:txBody>
      </p:sp>
      <p:sp>
        <p:nvSpPr>
          <p:cNvPr id="396" name="Shape 396"/>
          <p:cNvSpPr/>
          <p:nvPr/>
        </p:nvSpPr>
        <p:spPr>
          <a:xfrm>
            <a:off x="648918" y="5741824"/>
            <a:ext cx="5225099" cy="3380503"/>
          </a:xfrm>
          <a:prstGeom prst="rect">
            <a:avLst/>
          </a:prstGeom>
          <a:ln w="12700">
            <a:miter lim="400000"/>
          </a:ln>
          <a:extLst>
            <a:ext uri="{C572A759-6A51-4108-AA02-DFA0A04FC94B}">
              <ma14:wrappingTextBoxFlag xmlns="" xmlns:ma14="http://schemas.microsoft.com/office/mac/drawingml/2011/main" val="1"/>
            </a:ext>
          </a:extLst>
        </p:spPr>
        <p:txBody>
          <a:bodyPr lIns="76200" tIns="76200" rIns="76200" bIns="76200" anchor="ctr">
            <a:spAutoFit/>
          </a:bodyPr>
          <a:lstStyle/>
          <a:p>
            <a:pPr marL="436114" indent="-436114" defTabSz="457200">
              <a:lnSpc>
                <a:spcPts val="4500"/>
              </a:lnSpc>
              <a:spcBef>
                <a:spcPts val="1300"/>
              </a:spcBef>
              <a:tabLst>
                <a:tab pos="4267200" algn="l"/>
                <a:tab pos="8724900" algn="l"/>
              </a:tabLst>
              <a:defRPr sz="3100" spc="0">
                <a:solidFill>
                  <a:srgbClr val="FFFFFF"/>
                </a:solidFill>
                <a:latin typeface="Arial"/>
                <a:ea typeface="Arial"/>
                <a:cs typeface="Arial"/>
                <a:sym typeface="Arial"/>
              </a:defRPr>
            </a:pPr>
            <a:r>
              <a:rPr sz="3800" b="1"/>
              <a:t>2</a:t>
            </a:r>
            <a:r>
              <a:rPr sz="3800"/>
              <a:t>. </a:t>
            </a:r>
            <a:r>
              <a:rPr sz="3800" b="1" u="sng"/>
              <a:t>Neural Activation</a:t>
            </a:r>
            <a:r>
              <a:t> </a:t>
            </a:r>
          </a:p>
          <a:p>
            <a:pPr marL="445577" indent="8056" defTabSz="457200">
              <a:lnSpc>
                <a:spcPts val="3300"/>
              </a:lnSpc>
              <a:spcBef>
                <a:spcPts val="2900"/>
              </a:spcBef>
              <a:tabLst>
                <a:tab pos="4267200" algn="l"/>
                <a:tab pos="8724900" algn="l"/>
              </a:tabLst>
              <a:defRPr sz="3200" spc="0">
                <a:solidFill>
                  <a:srgbClr val="FFFFFF"/>
                </a:solidFill>
                <a:latin typeface="Arial"/>
                <a:ea typeface="Arial"/>
                <a:cs typeface="Arial"/>
                <a:sym typeface="Arial"/>
              </a:defRPr>
            </a:pPr>
            <a:r>
              <a:t>REM sleep triggers neural activity that evokes random visual hallucinations, &amp; emotions that our brain weaves into stories</a:t>
            </a:r>
          </a:p>
        </p:txBody>
      </p:sp>
      <p:sp>
        <p:nvSpPr>
          <p:cNvPr id="397" name="Shape 397"/>
          <p:cNvSpPr>
            <a:spLocks noGrp="1"/>
          </p:cNvSpPr>
          <p:nvPr>
            <p:ph type="ctrTitle"/>
          </p:nvPr>
        </p:nvSpPr>
        <p:spPr>
          <a:xfrm>
            <a:off x="195274" y="-65126"/>
            <a:ext cx="12605363" cy="1912212"/>
          </a:xfrm>
          <a:prstGeom prst="rect">
            <a:avLst/>
          </a:prstGeom>
          <a:effectLst>
            <a:outerShdw blurRad="152400" dist="89775" dir="2700000" rotWithShape="0">
              <a:srgbClr val="010102"/>
            </a:outerShdw>
          </a:effectLst>
        </p:spPr>
        <p:txBody>
          <a:bodyPr>
            <a:noAutofit/>
          </a:bodyPr>
          <a:lstStyle>
            <a:lvl1pPr>
              <a:defRPr sz="9800" b="1">
                <a:solidFill>
                  <a:srgbClr val="CBCBCB"/>
                </a:solidFill>
                <a:latin typeface="Arial"/>
                <a:ea typeface="Arial"/>
                <a:cs typeface="Arial"/>
                <a:sym typeface="Arial"/>
              </a:defRPr>
            </a:lvl1pPr>
          </a:lstStyle>
          <a:p>
            <a:r>
              <a:t>I. Sleep &amp; Dreams</a:t>
            </a:r>
          </a:p>
        </p:txBody>
      </p:sp>
      <p:sp>
        <p:nvSpPr>
          <p:cNvPr id="398" name="Shape 398"/>
          <p:cNvSpPr/>
          <p:nvPr/>
        </p:nvSpPr>
        <p:spPr>
          <a:xfrm>
            <a:off x="758431" y="1640862"/>
            <a:ext cx="9385744" cy="907326"/>
          </a:xfrm>
          <a:prstGeom prst="rect">
            <a:avLst/>
          </a:prstGeom>
          <a:ln w="12700">
            <a:miter lim="400000"/>
          </a:ln>
          <a:effectLst>
            <a:outerShdw blurRad="152400" dist="89775" dir="2700000" rotWithShape="0">
              <a:srgbClr val="010102"/>
            </a:outerShdw>
          </a:effectLst>
          <a:extLst>
            <a:ext uri="{C572A759-6A51-4108-AA02-DFA0A04FC94B}">
              <ma14:wrappingTextBoxFlag xmlns="" xmlns:ma14="http://schemas.microsoft.com/office/mac/drawingml/2011/main" val="1"/>
            </a:ext>
          </a:extLst>
        </p:spPr>
        <p:txBody>
          <a:bodyPr lIns="50800" tIns="50800" rIns="50800" bIns="50800" anchor="b"/>
          <a:lstStyle>
            <a:lvl1pPr>
              <a:lnSpc>
                <a:spcPct val="80000"/>
              </a:lnSpc>
              <a:spcBef>
                <a:spcPts val="0"/>
              </a:spcBef>
              <a:defRPr sz="5600" b="1" cap="all" spc="448">
                <a:solidFill>
                  <a:srgbClr val="CBCBCB"/>
                </a:solidFill>
                <a:latin typeface="Arial"/>
                <a:ea typeface="Arial"/>
                <a:cs typeface="Arial"/>
                <a:sym typeface="Arial"/>
              </a:defRPr>
            </a:lvl1pPr>
          </a:lstStyle>
          <a:p>
            <a:r>
              <a:t>4. DREAMS</a:t>
            </a:r>
          </a:p>
        </p:txBody>
      </p:sp>
      <p:sp>
        <p:nvSpPr>
          <p:cNvPr id="399" name="Shape 399"/>
          <p:cNvSpPr/>
          <p:nvPr/>
        </p:nvSpPr>
        <p:spPr>
          <a:xfrm rot="21360000">
            <a:off x="285017" y="4520036"/>
            <a:ext cx="5490926" cy="1079501"/>
          </a:xfrm>
          <a:prstGeom prst="rect">
            <a:avLst/>
          </a:prstGeom>
          <a:ln w="12700">
            <a:miter lim="400000"/>
          </a:ln>
          <a:effectLst>
            <a:outerShdw blurRad="63500" dist="53886" dir="5400000" rotWithShape="0">
              <a:srgbClr val="000000"/>
            </a:outerShdw>
          </a:effectLst>
          <a:extLst>
            <a:ext uri="{C572A759-6A51-4108-AA02-DFA0A04FC94B}">
              <ma14:wrappingTextBoxFlag xmlns="" xmlns:ma14="http://schemas.microsoft.com/office/mac/drawingml/2011/main" val="1"/>
            </a:ext>
          </a:extLst>
        </p:spPr>
        <p:txBody>
          <a:bodyPr wrap="none" lIns="50800" tIns="50800" rIns="50800" bIns="50800" anchor="ctr">
            <a:spAutoFit/>
          </a:bodyPr>
          <a:lstStyle>
            <a:lvl1pPr marL="463784" indent="-463784" algn="ctr" defTabSz="457200">
              <a:lnSpc>
                <a:spcPts val="7500"/>
              </a:lnSpc>
              <a:spcBef>
                <a:spcPts val="0"/>
              </a:spcBef>
              <a:tabLst>
                <a:tab pos="4267200" algn="l"/>
                <a:tab pos="8724900" algn="l"/>
              </a:tabLst>
              <a:defRPr sz="6300" b="1" i="1" spc="-378">
                <a:solidFill>
                  <a:srgbClr val="FFFFFF"/>
                </a:solidFill>
                <a:effectLst>
                  <a:outerShdw blurRad="38100" dist="50800" dir="2760000" rotWithShape="0">
                    <a:srgbClr val="000000"/>
                  </a:outerShdw>
                </a:effectLst>
                <a:latin typeface="Century Gothic"/>
                <a:ea typeface="Century Gothic"/>
                <a:cs typeface="Century Gothic"/>
                <a:sym typeface="Century Gothic"/>
              </a:defRPr>
            </a:lvl1pPr>
          </a:lstStyle>
          <a:p>
            <a:r>
              <a:t>Why We Dream</a:t>
            </a:r>
          </a:p>
        </p:txBody>
      </p:sp>
    </p:spTree>
  </p:cSld>
  <p:clrMapOvr>
    <a:masterClrMapping/>
  </p:clrMapOvr>
  <mc:AlternateContent xmlns:mc="http://schemas.openxmlformats.org/markup-compatibility/2006" xmlns:p15="http://schemas.microsoft.com/office/powerpoint/2012/main">
    <mc:Choice Requires="p15">
      <p:transition spd="slow">
        <p15:prstTrans prst="pageCurlDouble"/>
      </p:transition>
    </mc:Choice>
    <mc:Choice xmlns="" xmlns:p14="http://schemas.microsoft.com/office/powerpoint/2010/main" Requires="p14">
      <p:transition spd="slow">
        <p14:prism dir="d"/>
      </p:transition>
    </mc:Choice>
    <mc:Fallback xmlns="" xmlns:p14="http://schemas.microsoft.com/office/powerpoint/2010/main">
      <p:transition spd="med">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1" nodeType="afterEffect">
                                  <p:stCondLst>
                                    <p:cond delay="300"/>
                                  </p:stCondLst>
                                  <p:iterate>
                                    <p:tmAbs val="0"/>
                                  </p:iterate>
                                  <p:childTnLst>
                                    <p:set>
                                      <p:cBhvr>
                                        <p:cTn id="6" fill="hold"/>
                                        <p:tgtEl>
                                          <p:spTgt spid="399"/>
                                        </p:tgtEl>
                                        <p:attrNameLst>
                                          <p:attrName>style.visibility</p:attrName>
                                        </p:attrNameLst>
                                      </p:cBhvr>
                                      <p:to>
                                        <p:strVal val="visible"/>
                                      </p:to>
                                    </p:set>
                                    <p:anim calcmode="lin" valueType="num">
                                      <p:cBhvr>
                                        <p:cTn id="7" dur="1000" fill="hold"/>
                                        <p:tgtEl>
                                          <p:spTgt spid="399"/>
                                        </p:tgtEl>
                                        <p:attrNameLst>
                                          <p:attrName>ppt_x</p:attrName>
                                        </p:attrNameLst>
                                      </p:cBhvr>
                                      <p:tavLst>
                                        <p:tav tm="0">
                                          <p:val>
                                            <p:strVal val="#ppt_x"/>
                                          </p:val>
                                        </p:tav>
                                        <p:tav tm="100000">
                                          <p:val>
                                            <p:strVal val="#ppt_x"/>
                                          </p:val>
                                        </p:tav>
                                      </p:tavLst>
                                    </p:anim>
                                    <p:anim calcmode="lin" valueType="num">
                                      <p:cBhvr>
                                        <p:cTn id="8" dur="1000" fill="hold"/>
                                        <p:tgtEl>
                                          <p:spTgt spid="399"/>
                                        </p:tgtEl>
                                        <p:attrNameLst>
                                          <p:attrName>ppt_y</p:attrName>
                                        </p:attrNameLst>
                                      </p:cBhvr>
                                      <p:tavLst>
                                        <p:tav tm="0">
                                          <p:val>
                                            <p:strVal val="1+#ppt_h/2"/>
                                          </p:val>
                                        </p:tav>
                                        <p:tav tm="100000">
                                          <p:val>
                                            <p:strVal val="#ppt_y"/>
                                          </p:val>
                                        </p:tav>
                                      </p:tavLst>
                                    </p:anim>
                                  </p:childTnLst>
                                </p:cTn>
                              </p:par>
                              <p:par>
                                <p:cTn id="9" presetID="4" presetClass="entr" presetSubtype="32" fill="hold" grpId="2" nodeType="withEffect">
                                  <p:stCondLst>
                                    <p:cond delay="300"/>
                                  </p:stCondLst>
                                  <p:iterate>
                                    <p:tmAbs val="0"/>
                                  </p:iterate>
                                  <p:childTnLst>
                                    <p:set>
                                      <p:cBhvr>
                                        <p:cTn id="10" fill="hold"/>
                                        <p:tgtEl>
                                          <p:spTgt spid="395"/>
                                        </p:tgtEl>
                                        <p:attrNameLst>
                                          <p:attrName>style.visibility</p:attrName>
                                        </p:attrNameLst>
                                      </p:cBhvr>
                                      <p:to>
                                        <p:strVal val="visible"/>
                                      </p:to>
                                    </p:set>
                                    <p:animEffect transition="in" filter="box(out)">
                                      <p:cBhvr>
                                        <p:cTn id="11" dur="1000"/>
                                        <p:tgtEl>
                                          <p:spTgt spid="395"/>
                                        </p:tgtEl>
                                      </p:cBhvr>
                                    </p:animEffect>
                                  </p:childTnLst>
                                </p:cTn>
                              </p:par>
                              <p:par>
                                <p:cTn id="12" presetID="4" presetClass="entr" presetSubtype="32" fill="hold" grpId="3" nodeType="withEffect">
                                  <p:stCondLst>
                                    <p:cond delay="300"/>
                                  </p:stCondLst>
                                  <p:iterate>
                                    <p:tmAbs val="0"/>
                                  </p:iterate>
                                  <p:childTnLst>
                                    <p:set>
                                      <p:cBhvr>
                                        <p:cTn id="13" fill="hold"/>
                                        <p:tgtEl>
                                          <p:spTgt spid="396"/>
                                        </p:tgtEl>
                                        <p:attrNameLst>
                                          <p:attrName>style.visibility</p:attrName>
                                        </p:attrNameLst>
                                      </p:cBhvr>
                                      <p:to>
                                        <p:strVal val="visible"/>
                                      </p:to>
                                    </p:set>
                                    <p:animEffect transition="in" filter="box(out)">
                                      <p:cBhvr>
                                        <p:cTn id="14" dur="1000"/>
                                        <p:tgtEl>
                                          <p:spTgt spid="3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5" grpId="2" animBg="1" advAuto="0"/>
      <p:bldP spid="396" grpId="3" animBg="1" advAuto="0"/>
      <p:bldP spid="399" grpId="1" animBg="1" advAuto="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403" name="Shape 403"/>
          <p:cNvSpPr/>
          <p:nvPr/>
        </p:nvSpPr>
        <p:spPr>
          <a:xfrm>
            <a:off x="564510" y="9165569"/>
            <a:ext cx="11875780" cy="3"/>
          </a:xfrm>
          <a:prstGeom prst="line">
            <a:avLst/>
          </a:prstGeom>
          <a:ln w="38100" cap="rnd">
            <a:solidFill>
              <a:srgbClr val="747676"/>
            </a:solidFill>
            <a:custDash>
              <a:ds d="100000" sp="200000"/>
            </a:custDash>
          </a:ln>
        </p:spPr>
        <p:txBody>
          <a:bodyPr lIns="50800" tIns="50800" rIns="50800" bIns="50800" anchor="ctr"/>
          <a:lstStyle/>
          <a:p>
            <a:pPr defTabSz="457200">
              <a:spcBef>
                <a:spcPts val="0"/>
              </a:spcBef>
              <a:defRPr sz="1200" spc="0">
                <a:solidFill>
                  <a:srgbClr val="000000"/>
                </a:solidFill>
                <a:latin typeface="Helvetica"/>
                <a:ea typeface="Helvetica"/>
                <a:cs typeface="Helvetica"/>
                <a:sym typeface="Helvetica"/>
              </a:defRPr>
            </a:pPr>
            <a:endParaRPr/>
          </a:p>
        </p:txBody>
      </p:sp>
      <p:sp>
        <p:nvSpPr>
          <p:cNvPr id="404" name="Shape 404"/>
          <p:cNvSpPr/>
          <p:nvPr/>
        </p:nvSpPr>
        <p:spPr>
          <a:xfrm>
            <a:off x="702403" y="3370287"/>
            <a:ext cx="5053315" cy="6060319"/>
          </a:xfrm>
          <a:prstGeom prst="roundRect">
            <a:avLst>
              <a:gd name="adj" fmla="val 8998"/>
            </a:avLst>
          </a:prstGeom>
          <a:solidFill>
            <a:srgbClr val="000000"/>
          </a:solidFill>
          <a:ln w="25400">
            <a:solidFill>
              <a:srgbClr val="FFFFFF"/>
            </a:solidFill>
            <a:miter lim="400000"/>
          </a:ln>
        </p:spPr>
        <p:txBody>
          <a:bodyPr lIns="50800" tIns="50800" rIns="50800" bIns="50800" anchor="ctr"/>
          <a:lstStyle/>
          <a:p>
            <a:pPr algn="ctr">
              <a:spcBef>
                <a:spcPts val="0"/>
              </a:spcBef>
              <a:defRPr sz="2600" spc="0">
                <a:solidFill>
                  <a:srgbClr val="FFFFFF"/>
                </a:solidFill>
                <a:latin typeface="Helvetica Light"/>
                <a:ea typeface="Helvetica Light"/>
                <a:cs typeface="Helvetica Light"/>
                <a:sym typeface="Helvetica Light"/>
              </a:defRPr>
            </a:pPr>
            <a:endParaRPr/>
          </a:p>
        </p:txBody>
      </p:sp>
      <p:sp>
        <p:nvSpPr>
          <p:cNvPr id="405" name="Shape 405"/>
          <p:cNvSpPr/>
          <p:nvPr/>
        </p:nvSpPr>
        <p:spPr>
          <a:xfrm>
            <a:off x="630915" y="4038600"/>
            <a:ext cx="5185685" cy="5206554"/>
          </a:xfrm>
          <a:prstGeom prst="rect">
            <a:avLst/>
          </a:prstGeom>
          <a:ln w="12700">
            <a:miter lim="400000"/>
          </a:ln>
          <a:extLst>
            <a:ext uri="{C572A759-6A51-4108-AA02-DFA0A04FC94B}">
              <ma14:wrappingTextBoxFlag xmlns="" xmlns:ma14="http://schemas.microsoft.com/office/mac/drawingml/2011/main" val="1"/>
            </a:ext>
          </a:extLst>
        </p:spPr>
        <p:txBody>
          <a:bodyPr lIns="76200" tIns="76200" rIns="76200" bIns="76200" anchor="ctr">
            <a:spAutoFit/>
          </a:bodyPr>
          <a:lstStyle/>
          <a:p>
            <a:pPr marL="436114" indent="-436114" defTabSz="457200">
              <a:lnSpc>
                <a:spcPts val="3500"/>
              </a:lnSpc>
              <a:spcBef>
                <a:spcPts val="0"/>
              </a:spcBef>
              <a:tabLst>
                <a:tab pos="4267200" algn="l"/>
                <a:tab pos="8724900" algn="l"/>
              </a:tabLst>
              <a:defRPr sz="3200" spc="0">
                <a:solidFill>
                  <a:srgbClr val="FFFFFF"/>
                </a:solidFill>
                <a:latin typeface="Arial"/>
                <a:ea typeface="Arial"/>
                <a:cs typeface="Arial"/>
                <a:sym typeface="Arial"/>
              </a:defRPr>
            </a:pPr>
            <a:r>
              <a:rPr b="1" dirty="0"/>
              <a:t>3</a:t>
            </a:r>
            <a:r>
              <a:rPr dirty="0"/>
              <a:t>. </a:t>
            </a:r>
            <a:r>
              <a:rPr b="1" u="sng" dirty="0"/>
              <a:t>Information-processing</a:t>
            </a:r>
            <a:r>
              <a:rPr dirty="0"/>
              <a:t> </a:t>
            </a:r>
          </a:p>
          <a:p>
            <a:pPr marL="445577" indent="8056" defTabSz="457200">
              <a:lnSpc>
                <a:spcPts val="3500"/>
              </a:lnSpc>
              <a:spcBef>
                <a:spcPts val="600"/>
              </a:spcBef>
              <a:spcAft>
                <a:spcPts val="1200"/>
              </a:spcAft>
              <a:tabLst>
                <a:tab pos="4267200" algn="l"/>
                <a:tab pos="8724900" algn="l"/>
              </a:tabLst>
              <a:defRPr sz="3200" spc="0">
                <a:solidFill>
                  <a:srgbClr val="FFFFFF"/>
                </a:solidFill>
                <a:latin typeface="Arial"/>
                <a:ea typeface="Arial"/>
                <a:cs typeface="Arial"/>
                <a:sym typeface="Arial"/>
              </a:defRPr>
            </a:pPr>
            <a:r>
              <a:rPr dirty="0"/>
              <a:t>Dreams help us sort out the day’s events &amp; consolidate our memories </a:t>
            </a:r>
          </a:p>
          <a:p>
            <a:pPr marL="64577" indent="8056" defTabSz="457200">
              <a:lnSpc>
                <a:spcPts val="3500"/>
              </a:lnSpc>
              <a:spcBef>
                <a:spcPts val="1300"/>
              </a:spcBef>
              <a:tabLst>
                <a:tab pos="4267200" algn="l"/>
                <a:tab pos="8724900" algn="l"/>
              </a:tabLst>
              <a:defRPr sz="3200" b="1" spc="0">
                <a:solidFill>
                  <a:srgbClr val="FFFFFF"/>
                </a:solidFill>
                <a:latin typeface="Arial"/>
                <a:ea typeface="Arial"/>
                <a:cs typeface="Arial"/>
                <a:sym typeface="Arial"/>
              </a:defRPr>
            </a:pPr>
            <a:r>
              <a:rPr dirty="0"/>
              <a:t>4. </a:t>
            </a:r>
            <a:r>
              <a:rPr u="sng" dirty="0"/>
              <a:t>Physiological Function</a:t>
            </a:r>
          </a:p>
          <a:p>
            <a:pPr marL="445577" indent="8056" defTabSz="457200">
              <a:lnSpc>
                <a:spcPts val="3500"/>
              </a:lnSpc>
              <a:spcBef>
                <a:spcPts val="1300"/>
              </a:spcBef>
              <a:tabLst>
                <a:tab pos="4267200" algn="l"/>
                <a:tab pos="8724900" algn="l"/>
              </a:tabLst>
              <a:defRPr sz="3200" spc="0">
                <a:solidFill>
                  <a:srgbClr val="FFFFFF"/>
                </a:solidFill>
                <a:latin typeface="Arial"/>
                <a:ea typeface="Arial"/>
                <a:cs typeface="Arial"/>
                <a:sym typeface="Arial"/>
              </a:defRPr>
            </a:pPr>
            <a:r>
              <a:rPr dirty="0"/>
              <a:t>Brain stimulation from REM sleep helps develop &amp; preserve neural pathways</a:t>
            </a:r>
          </a:p>
        </p:txBody>
      </p:sp>
      <p:sp>
        <p:nvSpPr>
          <p:cNvPr id="406" name="Shape 406"/>
          <p:cNvSpPr>
            <a:spLocks noGrp="1"/>
          </p:cNvSpPr>
          <p:nvPr>
            <p:ph type="ctrTitle"/>
          </p:nvPr>
        </p:nvSpPr>
        <p:spPr>
          <a:xfrm>
            <a:off x="195274" y="-65126"/>
            <a:ext cx="12605363" cy="1912212"/>
          </a:xfrm>
          <a:prstGeom prst="rect">
            <a:avLst/>
          </a:prstGeom>
          <a:effectLst>
            <a:outerShdw blurRad="152400" dist="89775" dir="2700000" rotWithShape="0">
              <a:srgbClr val="010102"/>
            </a:outerShdw>
          </a:effectLst>
        </p:spPr>
        <p:txBody>
          <a:bodyPr>
            <a:noAutofit/>
          </a:bodyPr>
          <a:lstStyle>
            <a:lvl1pPr>
              <a:defRPr sz="9800" b="1">
                <a:solidFill>
                  <a:srgbClr val="CBCBCB"/>
                </a:solidFill>
                <a:latin typeface="Arial"/>
                <a:ea typeface="Arial"/>
                <a:cs typeface="Arial"/>
                <a:sym typeface="Arial"/>
              </a:defRPr>
            </a:lvl1pPr>
          </a:lstStyle>
          <a:p>
            <a:r>
              <a:t>I. Sleep &amp; Dreams</a:t>
            </a:r>
          </a:p>
        </p:txBody>
      </p:sp>
      <p:sp>
        <p:nvSpPr>
          <p:cNvPr id="407" name="Shape 407"/>
          <p:cNvSpPr/>
          <p:nvPr/>
        </p:nvSpPr>
        <p:spPr>
          <a:xfrm>
            <a:off x="758431" y="1640862"/>
            <a:ext cx="9385744" cy="907326"/>
          </a:xfrm>
          <a:prstGeom prst="rect">
            <a:avLst/>
          </a:prstGeom>
          <a:ln w="12700">
            <a:miter lim="400000"/>
          </a:ln>
          <a:effectLst>
            <a:outerShdw blurRad="152400" dist="89775" dir="2700000" rotWithShape="0">
              <a:srgbClr val="010102"/>
            </a:outerShdw>
          </a:effectLst>
          <a:extLst>
            <a:ext uri="{C572A759-6A51-4108-AA02-DFA0A04FC94B}">
              <ma14:wrappingTextBoxFlag xmlns="" xmlns:ma14="http://schemas.microsoft.com/office/mac/drawingml/2011/main" val="1"/>
            </a:ext>
          </a:extLst>
        </p:spPr>
        <p:txBody>
          <a:bodyPr lIns="50800" tIns="50800" rIns="50800" bIns="50800" anchor="b"/>
          <a:lstStyle>
            <a:lvl1pPr>
              <a:lnSpc>
                <a:spcPct val="80000"/>
              </a:lnSpc>
              <a:spcBef>
                <a:spcPts val="0"/>
              </a:spcBef>
              <a:defRPr sz="5600" b="1" cap="all" spc="448">
                <a:solidFill>
                  <a:srgbClr val="CBCBCB"/>
                </a:solidFill>
                <a:latin typeface="Arial"/>
                <a:ea typeface="Arial"/>
                <a:cs typeface="Arial"/>
                <a:sym typeface="Arial"/>
              </a:defRPr>
            </a:lvl1pPr>
          </a:lstStyle>
          <a:p>
            <a:r>
              <a:t>4. DREAMS</a:t>
            </a:r>
          </a:p>
        </p:txBody>
      </p:sp>
      <p:sp>
        <p:nvSpPr>
          <p:cNvPr id="408" name="Shape 408"/>
          <p:cNvSpPr/>
          <p:nvPr/>
        </p:nvSpPr>
        <p:spPr>
          <a:xfrm rot="21360000">
            <a:off x="227867" y="2519786"/>
            <a:ext cx="5490926" cy="1079501"/>
          </a:xfrm>
          <a:prstGeom prst="rect">
            <a:avLst/>
          </a:prstGeom>
          <a:ln w="12700">
            <a:miter lim="400000"/>
          </a:ln>
          <a:effectLst>
            <a:outerShdw blurRad="63500" dist="53886" dir="5400000" rotWithShape="0">
              <a:srgbClr val="000000"/>
            </a:outerShdw>
          </a:effectLst>
          <a:extLst>
            <a:ext uri="{C572A759-6A51-4108-AA02-DFA0A04FC94B}">
              <ma14:wrappingTextBoxFlag xmlns="" xmlns:ma14="http://schemas.microsoft.com/office/mac/drawingml/2011/main" val="1"/>
            </a:ext>
          </a:extLst>
        </p:spPr>
        <p:txBody>
          <a:bodyPr wrap="none" lIns="50800" tIns="50800" rIns="50800" bIns="50800" anchor="ctr">
            <a:spAutoFit/>
          </a:bodyPr>
          <a:lstStyle>
            <a:lvl1pPr marL="463784" indent="-463784" algn="ctr" defTabSz="457200">
              <a:lnSpc>
                <a:spcPts val="7500"/>
              </a:lnSpc>
              <a:spcBef>
                <a:spcPts val="0"/>
              </a:spcBef>
              <a:tabLst>
                <a:tab pos="4267200" algn="l"/>
                <a:tab pos="8724900" algn="l"/>
              </a:tabLst>
              <a:defRPr sz="6300" b="1" i="1" spc="-378">
                <a:solidFill>
                  <a:srgbClr val="FFFFFF"/>
                </a:solidFill>
                <a:effectLst>
                  <a:outerShdw blurRad="38100" dist="50800" dir="2760000" rotWithShape="0">
                    <a:srgbClr val="000000"/>
                  </a:outerShdw>
                </a:effectLst>
                <a:latin typeface="Century Gothic"/>
                <a:ea typeface="Century Gothic"/>
                <a:cs typeface="Century Gothic"/>
                <a:sym typeface="Century Gothic"/>
              </a:defRPr>
            </a:lvl1pPr>
          </a:lstStyle>
          <a:p>
            <a:r>
              <a:t>Why We Dream</a:t>
            </a:r>
          </a:p>
        </p:txBody>
      </p:sp>
      <p:pic>
        <p:nvPicPr>
          <p:cNvPr id="409" name="Picture 408"/>
          <p:cNvPicPr>
            <a:picLocks/>
          </p:cNvPicPr>
          <p:nvPr/>
        </p:nvPicPr>
        <p:blipFill>
          <a:blip r:embed="rId3">
            <a:extLst/>
          </a:blip>
          <a:stretch>
            <a:fillRect/>
          </a:stretch>
        </p:blipFill>
        <p:spPr>
          <a:xfrm>
            <a:off x="6909673" y="3945224"/>
            <a:ext cx="5631033" cy="5495344"/>
          </a:xfrm>
          <a:prstGeom prst="rect">
            <a:avLst/>
          </a:prstGeom>
          <a:effectLst>
            <a:outerShdw blurRad="63500" dir="5400000" rotWithShape="0">
              <a:srgbClr val="FFFFFF"/>
            </a:outerShdw>
          </a:effectLst>
        </p:spPr>
      </p:pic>
      <p:sp>
        <p:nvSpPr>
          <p:cNvPr id="410" name="Shape 410"/>
          <p:cNvSpPr/>
          <p:nvPr/>
        </p:nvSpPr>
        <p:spPr>
          <a:xfrm>
            <a:off x="7121766" y="4306189"/>
            <a:ext cx="5511647" cy="5057974"/>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p>
            <a:pPr defTabSz="457200">
              <a:lnSpc>
                <a:spcPts val="5600"/>
              </a:lnSpc>
              <a:spcBef>
                <a:spcPts val="1500"/>
              </a:spcBef>
              <a:defRPr sz="4366" spc="0">
                <a:solidFill>
                  <a:srgbClr val="FFFFFF"/>
                </a:solidFill>
                <a:latin typeface="Arial"/>
                <a:ea typeface="Arial"/>
                <a:cs typeface="Arial"/>
                <a:sym typeface="Arial"/>
              </a:defRPr>
            </a:pPr>
            <a:r>
              <a:rPr sz="4466"/>
              <a:t>Secondary students with </a:t>
            </a:r>
            <a:r>
              <a:rPr sz="4466" b="1"/>
              <a:t>high grades </a:t>
            </a:r>
            <a:r>
              <a:rPr sz="4466"/>
              <a:t>have averaged </a:t>
            </a:r>
            <a:r>
              <a:rPr sz="6966" b="1"/>
              <a:t>25 </a:t>
            </a:r>
            <a:r>
              <a:rPr sz="4466"/>
              <a:t>minutes more sleep a night </a:t>
            </a:r>
            <a:r>
              <a:rPr sz="4466" b="1"/>
              <a:t>than their lower-achieving classmates</a:t>
            </a:r>
          </a:p>
        </p:txBody>
      </p:sp>
      <p:sp>
        <p:nvSpPr>
          <p:cNvPr id="411" name="Shape 411"/>
          <p:cNvSpPr/>
          <p:nvPr/>
        </p:nvSpPr>
        <p:spPr>
          <a:xfrm rot="21360000">
            <a:off x="7754309" y="3287590"/>
            <a:ext cx="3569842" cy="1079501"/>
          </a:xfrm>
          <a:prstGeom prst="rect">
            <a:avLst/>
          </a:prstGeom>
          <a:ln w="12700">
            <a:miter lim="400000"/>
          </a:ln>
          <a:effectLst>
            <a:outerShdw blurRad="63500" dist="53886" dir="5400000" rotWithShape="0">
              <a:srgbClr val="000000"/>
            </a:outerShdw>
          </a:effectLst>
          <a:extLst>
            <a:ext uri="{C572A759-6A51-4108-AA02-DFA0A04FC94B}">
              <ma14:wrappingTextBoxFlag xmlns="" xmlns:ma14="http://schemas.microsoft.com/office/mac/drawingml/2011/main" val="1"/>
            </a:ext>
          </a:extLst>
        </p:spPr>
        <p:txBody>
          <a:bodyPr wrap="none" lIns="50800" tIns="50800" rIns="50800" bIns="50800" anchor="ctr">
            <a:spAutoFit/>
          </a:bodyPr>
          <a:lstStyle>
            <a:lvl1pPr marL="463784" indent="-463784" algn="ctr" defTabSz="457200">
              <a:lnSpc>
                <a:spcPts val="7500"/>
              </a:lnSpc>
              <a:spcBef>
                <a:spcPts val="0"/>
              </a:spcBef>
              <a:tabLst>
                <a:tab pos="4267200" algn="l"/>
                <a:tab pos="8724900" algn="l"/>
              </a:tabLst>
              <a:defRPr sz="6300" b="1" i="1" spc="-378">
                <a:solidFill>
                  <a:srgbClr val="FFFFFF"/>
                </a:solidFill>
                <a:effectLst>
                  <a:outerShdw blurRad="38100" dist="50800" dir="2760000" rotWithShape="0">
                    <a:srgbClr val="000000"/>
                  </a:outerShdw>
                </a:effectLst>
                <a:latin typeface="Century Gothic"/>
                <a:ea typeface="Century Gothic"/>
                <a:cs typeface="Century Gothic"/>
                <a:sym typeface="Century Gothic"/>
              </a:defRPr>
            </a:lvl1pPr>
          </a:lstStyle>
          <a:p>
            <a:r>
              <a:t>FAST FACT</a:t>
            </a:r>
          </a:p>
        </p:txBody>
      </p:sp>
    </p:spTree>
  </p:cSld>
  <p:clrMapOvr>
    <a:masterClrMapping/>
  </p:clrMapOvr>
  <mc:AlternateContent xmlns:mc="http://schemas.openxmlformats.org/markup-compatibility/2006" xmlns:p15="http://schemas.microsoft.com/office/powerpoint/2012/main">
    <mc:Choice Requires="p15">
      <p:transition spd="slow">
        <p15:prstTrans prst="pageCurlDouble"/>
      </p:transition>
    </mc:Choice>
    <mc:Choice xmlns="" xmlns:p14="http://schemas.microsoft.com/office/powerpoint/2010/main" Requires="p14">
      <p:transition spd="slow">
        <p14:prism dir="d"/>
      </p:transition>
    </mc:Choice>
    <mc:Fallback xmlns="" xmlns:p14="http://schemas.microsoft.com/office/powerpoint/2010/main">
      <p:transition spd="med">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1" nodeType="afterEffect">
                                  <p:stCondLst>
                                    <p:cond delay="0"/>
                                  </p:stCondLst>
                                  <p:iterate>
                                    <p:tmAbs val="0"/>
                                  </p:iterate>
                                  <p:childTnLst>
                                    <p:set>
                                      <p:cBhvr>
                                        <p:cTn id="6" fill="hold"/>
                                        <p:tgtEl>
                                          <p:spTgt spid="404"/>
                                        </p:tgtEl>
                                        <p:attrNameLst>
                                          <p:attrName>style.visibility</p:attrName>
                                        </p:attrNameLst>
                                      </p:cBhvr>
                                      <p:to>
                                        <p:strVal val="visible"/>
                                      </p:to>
                                    </p:set>
                                    <p:animEffect transition="in" filter="box(out)">
                                      <p:cBhvr>
                                        <p:cTn id="7" dur="1000"/>
                                        <p:tgtEl>
                                          <p:spTgt spid="404"/>
                                        </p:tgtEl>
                                      </p:cBhvr>
                                    </p:animEffect>
                                  </p:childTnLst>
                                </p:cTn>
                              </p:par>
                              <p:par>
                                <p:cTn id="8" presetID="2" presetClass="entr" presetSubtype="4" fill="hold" grpId="2" nodeType="withEffect">
                                  <p:stCondLst>
                                    <p:cond delay="250"/>
                                  </p:stCondLst>
                                  <p:iterate>
                                    <p:tmAbs val="0"/>
                                  </p:iterate>
                                  <p:childTnLst>
                                    <p:set>
                                      <p:cBhvr>
                                        <p:cTn id="9" fill="hold"/>
                                        <p:tgtEl>
                                          <p:spTgt spid="411"/>
                                        </p:tgtEl>
                                        <p:attrNameLst>
                                          <p:attrName>style.visibility</p:attrName>
                                        </p:attrNameLst>
                                      </p:cBhvr>
                                      <p:to>
                                        <p:strVal val="visible"/>
                                      </p:to>
                                    </p:set>
                                    <p:anim calcmode="lin" valueType="num">
                                      <p:cBhvr>
                                        <p:cTn id="10" dur="1000" fill="hold"/>
                                        <p:tgtEl>
                                          <p:spTgt spid="411"/>
                                        </p:tgtEl>
                                        <p:attrNameLst>
                                          <p:attrName>ppt_x</p:attrName>
                                        </p:attrNameLst>
                                      </p:cBhvr>
                                      <p:tavLst>
                                        <p:tav tm="0">
                                          <p:val>
                                            <p:strVal val="#ppt_x"/>
                                          </p:val>
                                        </p:tav>
                                        <p:tav tm="100000">
                                          <p:val>
                                            <p:strVal val="#ppt_x"/>
                                          </p:val>
                                        </p:tav>
                                      </p:tavLst>
                                    </p:anim>
                                    <p:anim calcmode="lin" valueType="num">
                                      <p:cBhvr>
                                        <p:cTn id="11" dur="1000" fill="hold"/>
                                        <p:tgtEl>
                                          <p:spTgt spid="411"/>
                                        </p:tgtEl>
                                        <p:attrNameLst>
                                          <p:attrName>ppt_y</p:attrName>
                                        </p:attrNameLst>
                                      </p:cBhvr>
                                      <p:tavLst>
                                        <p:tav tm="0">
                                          <p:val>
                                            <p:strVal val="1+#ppt_h/2"/>
                                          </p:val>
                                        </p:tav>
                                        <p:tav tm="100000">
                                          <p:val>
                                            <p:strVal val="#ppt_y"/>
                                          </p:val>
                                        </p:tav>
                                      </p:tavLst>
                                    </p:anim>
                                  </p:childTnLst>
                                </p:cTn>
                              </p:par>
                              <p:par>
                                <p:cTn id="12" presetID="4" presetClass="entr" presetSubtype="32" fill="hold" grpId="3" nodeType="withEffect">
                                  <p:stCondLst>
                                    <p:cond delay="750"/>
                                  </p:stCondLst>
                                  <p:iterate>
                                    <p:tmAbs val="0"/>
                                  </p:iterate>
                                  <p:childTnLst>
                                    <p:set>
                                      <p:cBhvr>
                                        <p:cTn id="13" fill="hold"/>
                                        <p:tgtEl>
                                          <p:spTgt spid="405"/>
                                        </p:tgtEl>
                                        <p:attrNameLst>
                                          <p:attrName>style.visibility</p:attrName>
                                        </p:attrNameLst>
                                      </p:cBhvr>
                                      <p:to>
                                        <p:strVal val="visible"/>
                                      </p:to>
                                    </p:set>
                                    <p:animEffect transition="in" filter="box(out)">
                                      <p:cBhvr>
                                        <p:cTn id="14" dur="1000"/>
                                        <p:tgtEl>
                                          <p:spTgt spid="405"/>
                                        </p:tgtEl>
                                      </p:cBhvr>
                                    </p:animEffect>
                                  </p:childTnLst>
                                </p:cTn>
                              </p:par>
                            </p:childTnLst>
                          </p:cTn>
                        </p:par>
                        <p:par>
                          <p:cTn id="15" fill="hold">
                            <p:stCondLst>
                              <p:cond delay="1750"/>
                            </p:stCondLst>
                            <p:childTnLst>
                              <p:par>
                                <p:cTn id="16" presetID="4" presetClass="entr" presetSubtype="32" fill="hold" grpId="4" nodeType="afterEffect">
                                  <p:stCondLst>
                                    <p:cond delay="0"/>
                                  </p:stCondLst>
                                  <p:iterate>
                                    <p:tmAbs val="0"/>
                                  </p:iterate>
                                  <p:childTnLst>
                                    <p:set>
                                      <p:cBhvr>
                                        <p:cTn id="17" fill="hold"/>
                                        <p:tgtEl>
                                          <p:spTgt spid="409"/>
                                        </p:tgtEl>
                                        <p:attrNameLst>
                                          <p:attrName>style.visibility</p:attrName>
                                        </p:attrNameLst>
                                      </p:cBhvr>
                                      <p:to>
                                        <p:strVal val="visible"/>
                                      </p:to>
                                    </p:set>
                                    <p:animEffect transition="in" filter="box(out)">
                                      <p:cBhvr>
                                        <p:cTn id="18" dur="1000"/>
                                        <p:tgtEl>
                                          <p:spTgt spid="409"/>
                                        </p:tgtEl>
                                      </p:cBhvr>
                                    </p:animEffect>
                                  </p:childTnLst>
                                </p:cTn>
                              </p:par>
                              <p:par>
                                <p:cTn id="19" presetID="4" presetClass="entr" presetSubtype="32" fill="hold" grpId="5" nodeType="withEffect">
                                  <p:stCondLst>
                                    <p:cond delay="1750"/>
                                  </p:stCondLst>
                                  <p:iterate>
                                    <p:tmAbs val="0"/>
                                  </p:iterate>
                                  <p:childTnLst>
                                    <p:set>
                                      <p:cBhvr>
                                        <p:cTn id="20" fill="hold"/>
                                        <p:tgtEl>
                                          <p:spTgt spid="410"/>
                                        </p:tgtEl>
                                        <p:attrNameLst>
                                          <p:attrName>style.visibility</p:attrName>
                                        </p:attrNameLst>
                                      </p:cBhvr>
                                      <p:to>
                                        <p:strVal val="visible"/>
                                      </p:to>
                                    </p:set>
                                    <p:animEffect transition="in" filter="box(out)">
                                      <p:cBhvr>
                                        <p:cTn id="21" dur="1000"/>
                                        <p:tgtEl>
                                          <p:spTgt spid="4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4" grpId="1" animBg="1" advAuto="0"/>
      <p:bldP spid="405" grpId="3" animBg="1" advAuto="0"/>
      <p:bldP spid="409" grpId="4" animBg="1" advAuto="0"/>
      <p:bldP spid="410" grpId="5" animBg="1" advAuto="0"/>
      <p:bldP spid="411" grpId="2" animBg="1" advAuto="0"/>
    </p:bldLst>
  </p:timing>
</p:sld>
</file>

<file path=ppt/theme/theme1.xml><?xml version="1.0" encoding="utf-8"?>
<a:theme xmlns:a="http://schemas.openxmlformats.org/drawingml/2006/main" name="New_Template9">
  <a:themeElements>
    <a:clrScheme name="New_Template9">
      <a:dk1>
        <a:srgbClr val="5C5C5C"/>
      </a:dk1>
      <a:lt1>
        <a:srgbClr val="FFFFFF"/>
      </a:lt1>
      <a:dk2>
        <a:srgbClr val="5C5C5C"/>
      </a:dk2>
      <a:lt2>
        <a:srgbClr val="CBCBCB"/>
      </a:lt2>
      <a:accent1>
        <a:srgbClr val="80989C"/>
      </a:accent1>
      <a:accent2>
        <a:srgbClr val="A8AB65"/>
      </a:accent2>
      <a:accent3>
        <a:srgbClr val="CBAC69"/>
      </a:accent3>
      <a:accent4>
        <a:srgbClr val="CF7330"/>
      </a:accent4>
      <a:accent5>
        <a:srgbClr val="B44C34"/>
      </a:accent5>
      <a:accent6>
        <a:srgbClr val="8C869B"/>
      </a:accent6>
      <a:hlink>
        <a:srgbClr val="0000FF"/>
      </a:hlink>
      <a:folHlink>
        <a:srgbClr val="FF00FF"/>
      </a:folHlink>
    </a:clrScheme>
    <a:fontScheme name="New_Template9">
      <a:majorFont>
        <a:latin typeface="DIN Condensed"/>
        <a:ea typeface="DIN Condensed"/>
        <a:cs typeface="DIN Condensed"/>
      </a:majorFont>
      <a:minorFont>
        <a:latin typeface="DIN Condensed"/>
        <a:ea typeface="DIN Condensed"/>
        <a:cs typeface="DIN Condensed"/>
      </a:minorFont>
    </a:fontScheme>
    <a:fmtScheme name="New_Template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hueOff val="-522454"/>
            <a:satOff val="1153"/>
            <a:lumOff val="13444"/>
          </a:schemeClr>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DIN Alternate"/>
            <a:ea typeface="DIN Alternate"/>
            <a:cs typeface="DIN Alternate"/>
            <a:sym typeface="DIN Alternat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747676"/>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l" defTabSz="584200" rtl="0" fontAlgn="auto" latinLnBrk="0" hangingPunct="0">
          <a:lnSpc>
            <a:spcPct val="100000"/>
          </a:lnSpc>
          <a:spcBef>
            <a:spcPts val="1400"/>
          </a:spcBef>
          <a:spcAft>
            <a:spcPts val="0"/>
          </a:spcAft>
          <a:buClrTx/>
          <a:buSzTx/>
          <a:buFontTx/>
          <a:buNone/>
          <a:tabLst/>
          <a:defRPr kumimoji="0" sz="2800" b="0" i="0" u="none" strike="noStrike" cap="none" spc="28" normalizeH="0" baseline="0">
            <a:ln>
              <a:noFill/>
            </a:ln>
            <a:solidFill>
              <a:srgbClr val="5C5C5C"/>
            </a:solidFill>
            <a:effectLst/>
            <a:uFillTx/>
            <a:latin typeface="Iowan Old Style Italic"/>
            <a:ea typeface="Iowan Old Style Italic"/>
            <a:cs typeface="Iowan Old Style Italic"/>
            <a:sym typeface="Iowan Old Style Italic"/>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New_Template9">
  <a:themeElements>
    <a:clrScheme name="New_Template9">
      <a:dk1>
        <a:srgbClr val="000000"/>
      </a:dk1>
      <a:lt1>
        <a:srgbClr val="FFFFFF"/>
      </a:lt1>
      <a:dk2>
        <a:srgbClr val="5C5C5C"/>
      </a:dk2>
      <a:lt2>
        <a:srgbClr val="CBCBCB"/>
      </a:lt2>
      <a:accent1>
        <a:srgbClr val="80989C"/>
      </a:accent1>
      <a:accent2>
        <a:srgbClr val="A8AB65"/>
      </a:accent2>
      <a:accent3>
        <a:srgbClr val="CBAC69"/>
      </a:accent3>
      <a:accent4>
        <a:srgbClr val="CF7330"/>
      </a:accent4>
      <a:accent5>
        <a:srgbClr val="B44C34"/>
      </a:accent5>
      <a:accent6>
        <a:srgbClr val="8C869B"/>
      </a:accent6>
      <a:hlink>
        <a:srgbClr val="0000FF"/>
      </a:hlink>
      <a:folHlink>
        <a:srgbClr val="FF00FF"/>
      </a:folHlink>
    </a:clrScheme>
    <a:fontScheme name="New_Template9">
      <a:majorFont>
        <a:latin typeface="DIN Condensed"/>
        <a:ea typeface="DIN Condensed"/>
        <a:cs typeface="DIN Condensed"/>
      </a:majorFont>
      <a:minorFont>
        <a:latin typeface="DIN Condensed"/>
        <a:ea typeface="DIN Condensed"/>
        <a:cs typeface="DIN Condensed"/>
      </a:minorFont>
    </a:fontScheme>
    <a:fmtScheme name="New_Template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hueOff val="-522454"/>
            <a:satOff val="1153"/>
            <a:lumOff val="13444"/>
          </a:schemeClr>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DIN Alternate"/>
            <a:ea typeface="DIN Alternate"/>
            <a:cs typeface="DIN Alternate"/>
            <a:sym typeface="DIN Alternat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747676"/>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l" defTabSz="584200" rtl="0" fontAlgn="auto" latinLnBrk="0" hangingPunct="0">
          <a:lnSpc>
            <a:spcPct val="100000"/>
          </a:lnSpc>
          <a:spcBef>
            <a:spcPts val="1400"/>
          </a:spcBef>
          <a:spcAft>
            <a:spcPts val="0"/>
          </a:spcAft>
          <a:buClrTx/>
          <a:buSzTx/>
          <a:buFontTx/>
          <a:buNone/>
          <a:tabLst/>
          <a:defRPr kumimoji="0" sz="2800" b="0" i="0" u="none" strike="noStrike" cap="none" spc="28" normalizeH="0" baseline="0">
            <a:ln>
              <a:noFill/>
            </a:ln>
            <a:solidFill>
              <a:srgbClr val="5C5C5C"/>
            </a:solidFill>
            <a:effectLst/>
            <a:uFillTx/>
            <a:latin typeface="Iowan Old Style Italic"/>
            <a:ea typeface="Iowan Old Style Italic"/>
            <a:cs typeface="Iowan Old Style Italic"/>
            <a:sym typeface="Iowan Old Style Italic"/>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318</TotalTime>
  <Words>886</Words>
  <Application>Microsoft Office PowerPoint</Application>
  <PresentationFormat>Custom</PresentationFormat>
  <Paragraphs>60</Paragraphs>
  <Slides>5</Slides>
  <Notes>4</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5</vt:i4>
      </vt:variant>
    </vt:vector>
  </HeadingPairs>
  <TitlesOfParts>
    <vt:vector size="18" baseType="lpstr">
      <vt:lpstr>Arial</vt:lpstr>
      <vt:lpstr>Baskerville</vt:lpstr>
      <vt:lpstr>Century Gothic</vt:lpstr>
      <vt:lpstr>DIN Alternate</vt:lpstr>
      <vt:lpstr>DIN Condensed</vt:lpstr>
      <vt:lpstr>Helvetica</vt:lpstr>
      <vt:lpstr>Helvetica Light</vt:lpstr>
      <vt:lpstr>Helvetica Neue</vt:lpstr>
      <vt:lpstr>Iowan Old Style Italic</vt:lpstr>
      <vt:lpstr>Iowan Old Style Roman</vt:lpstr>
      <vt:lpstr>Savoye LET</vt:lpstr>
      <vt:lpstr>Zapf Dingbats</vt:lpstr>
      <vt:lpstr>New_Template9</vt:lpstr>
      <vt:lpstr>Consciousness</vt:lpstr>
      <vt:lpstr>I. Sleep &amp; Dreams</vt:lpstr>
      <vt:lpstr>I. Sleep &amp; Dreams</vt:lpstr>
      <vt:lpstr>I. Sleep &amp; Dreams</vt:lpstr>
      <vt:lpstr>I. Sleep &amp; Dreams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Consciousness</dc:title>
  <dc:creator>Beattie, William R</dc:creator>
  <cp:lastModifiedBy>Donna Duval</cp:lastModifiedBy>
  <cp:revision>48</cp:revision>
  <dcterms:modified xsi:type="dcterms:W3CDTF">2018-02-01T22:39:38Z</dcterms:modified>
</cp:coreProperties>
</file>